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97" r:id="rId3"/>
    <p:sldMasterId id="2147483698" r:id="rId4"/>
  </p:sldMasterIdLst>
  <p:notesMasterIdLst>
    <p:notesMasterId r:id="rId5"/>
  </p:notesMasterIdLst>
  <p:sldIdLst>
    <p:sldId id="256" r:id="rId6"/>
    <p:sldId id="257" r:id="rId7"/>
  </p:sldIdLst>
  <p:sldSz cy="10287000" cx="18288000"/>
  <p:notesSz cx="6858000" cy="9144000"/>
  <p:embeddedFontLst>
    <p:embeddedFont>
      <p:font typeface="Raleway"/>
      <p:regular r:id="rId8"/>
      <p:bold r:id="rId9"/>
      <p:italic r:id="rId10"/>
      <p:boldItalic r:id="rId11"/>
    </p:embeddedFont>
    <p:embeddedFont>
      <p:font typeface="Lato"/>
      <p:regular r:id="rId12"/>
      <p:bold r:id="rId13"/>
      <p:italic r:id="rId14"/>
      <p:boldItalic r:id="rId15"/>
    </p:embeddedFont>
    <p:embeddedFont>
      <p:font typeface="Nunito Sans"/>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font" Target="fonts/Raleway-regular.fntdata"/><Relationship Id="rId11" Type="http://schemas.openxmlformats.org/officeDocument/2006/relationships/font" Target="fonts/Raleway-boldItalic.fntdata"/><Relationship Id="rId10" Type="http://schemas.openxmlformats.org/officeDocument/2006/relationships/font" Target="fonts/Raleway-italic.fntdata"/><Relationship Id="rId13" Type="http://schemas.openxmlformats.org/officeDocument/2006/relationships/font" Target="fonts/Lato-bold.fntdata"/><Relationship Id="rId12" Type="http://schemas.openxmlformats.org/officeDocument/2006/relationships/font" Target="fonts/Lato-regular.fntdata"/><Relationship Id="rId15" Type="http://schemas.openxmlformats.org/officeDocument/2006/relationships/font" Target="fonts/Lato-boldItalic.fntdata"/><Relationship Id="rId14" Type="http://schemas.openxmlformats.org/officeDocument/2006/relationships/font" Target="fonts/Lato-italic.fntdata"/><Relationship Id="rId17" Type="http://schemas.openxmlformats.org/officeDocument/2006/relationships/font" Target="fonts/NunitoSans-bold.fntdata"/><Relationship Id="rId16" Type="http://schemas.openxmlformats.org/officeDocument/2006/relationships/font" Target="fonts/NunitoSans-regular.fntdata"/><Relationship Id="rId19" Type="http://schemas.openxmlformats.org/officeDocument/2006/relationships/font" Target="fonts/NunitoSans-boldItalic.fntdata"/><Relationship Id="rId18" Type="http://schemas.openxmlformats.org/officeDocument/2006/relationships/font" Target="fonts/Nunito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7"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bcaf869d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bcaf869d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ja">
                <a:solidFill>
                  <a:schemeClr val="dk1"/>
                </a:solidFill>
              </a:rPr>
              <a:t>・だれもが自由に経営できる、という世界観は今回あらためで今後のfreeeにとって重要な世界観</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・スモールビジネスを経営する人たちのゴールはさまざま</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・大きくしていくことを目指すひともいれば、自分らしやりつづけることを目指すひともいる</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・自分らしくやり続けることは簡単ではない、煩雑な手続きから解放されたり、自分の経営に自身が持てないといけない</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・じぶんらしく自然体で自由に経営できることを支援することが重要な価値であり大事にする世界観だとあらためて考えている</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【次項】サービス名称のリニューアル</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ブランドコンセプトとして、スモールビジネスに携わるすべての人を“自由”にしていくため、あらゆる顧客接点でfreeeらしく価値を届けきる指針（ブランドコア）を設定しました。</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それは「解放」「自然体」「ちょっとした楽しさ」という３つのキーワードです。プロダクト・サポート・マーケティング活動など様々な顧客体験においてこの3つのキーワードを具現化し、ユーザーの“自由”を支えていきます。</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ユーザーに感じてもらいたい「解放」とは、業務の煩雑さや難しさから解放され、やりたいことや本質的でクリエイティブなことができる状態です。</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「自然体」はだれもが自分らしくあることに不安を感じず、自信を持ってビジネスに取り組める状態。</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ja">
                <a:solidFill>
                  <a:schemeClr val="dk1"/>
                </a:solidFill>
              </a:rPr>
              <a:t>「ちょっとした楽しさ」は生産性を高めるための楽しさを指しています。</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8d36446c5_0_284:notes"/>
          <p:cNvSpPr/>
          <p:nvPr>
            <p:ph idx="2" type="sldImg"/>
          </p:nvPr>
        </p:nvSpPr>
        <p:spPr>
          <a:xfrm>
            <a:off x="381307"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8d36446c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 Id="rId3"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1">
  <p:cSld name="CAPTION_ONLY">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3111" l="1390" r="0" t="13679"/>
          <a:stretch/>
        </p:blipFill>
        <p:spPr>
          <a:xfrm>
            <a:off x="0" y="0"/>
            <a:ext cx="18288000" cy="10287005"/>
          </a:xfrm>
          <a:prstGeom prst="rect">
            <a:avLst/>
          </a:prstGeom>
          <a:noFill/>
          <a:ln>
            <a:noFill/>
          </a:ln>
        </p:spPr>
      </p:pic>
      <p:pic>
        <p:nvPicPr>
          <p:cNvPr id="11" name="Google Shape;11;p2"/>
          <p:cNvPicPr preferRelativeResize="0"/>
          <p:nvPr/>
        </p:nvPicPr>
        <p:blipFill>
          <a:blip r:embed="rId3">
            <a:alphaModFix/>
          </a:blip>
          <a:stretch>
            <a:fillRect/>
          </a:stretch>
        </p:blipFill>
        <p:spPr>
          <a:xfrm>
            <a:off x="0" y="0"/>
            <a:ext cx="17073997" cy="10287000"/>
          </a:xfrm>
          <a:prstGeom prst="rect">
            <a:avLst/>
          </a:prstGeom>
          <a:noFill/>
          <a:ln>
            <a:noFill/>
          </a:ln>
        </p:spPr>
      </p:pic>
      <p:sp>
        <p:nvSpPr>
          <p:cNvPr id="12" name="Google Shape;12;p2"/>
          <p:cNvSpPr txBox="1"/>
          <p:nvPr>
            <p:ph type="title"/>
          </p:nvPr>
        </p:nvSpPr>
        <p:spPr>
          <a:xfrm>
            <a:off x="835908" y="2560950"/>
            <a:ext cx="7911600" cy="3006600"/>
          </a:xfrm>
          <a:prstGeom prst="rect">
            <a:avLst/>
          </a:prstGeom>
        </p:spPr>
        <p:txBody>
          <a:bodyPr anchorCtr="0" anchor="ctr" bIns="184600" lIns="184600" spcFirstLastPara="1" rIns="184600" wrap="square" tIns="184600">
            <a:noAutofit/>
          </a:bodyPr>
          <a:lstStyle>
            <a:lvl1pPr lvl="0" rtl="0">
              <a:lnSpc>
                <a:spcPct val="115000"/>
              </a:lnSpc>
              <a:spcBef>
                <a:spcPts val="0"/>
              </a:spcBef>
              <a:spcAft>
                <a:spcPts val="0"/>
              </a:spcAft>
              <a:buNone/>
              <a:defRPr b="0" sz="3400">
                <a:solidFill>
                  <a:srgbClr val="4575B4"/>
                </a:solidFill>
                <a:latin typeface="HiraKakuPro-W3"/>
                <a:ea typeface="HiraKakuPro-W3"/>
                <a:cs typeface="HiraKakuPro-W3"/>
                <a:sym typeface="HiraKakuPro-W3"/>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
        <p:nvSpPr>
          <p:cNvPr id="13" name="Google Shape;13;p2"/>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8">
  <p:cSld name="CUSTOM_8">
    <p:spTree>
      <p:nvGrpSpPr>
        <p:cNvPr id="59" name="Shape 59"/>
        <p:cNvGrpSpPr/>
        <p:nvPr/>
      </p:nvGrpSpPr>
      <p:grpSpPr>
        <a:xfrm>
          <a:off x="0" y="0"/>
          <a:ext cx="0" cy="0"/>
          <a:chOff x="0" y="0"/>
          <a:chExt cx="0" cy="0"/>
        </a:xfrm>
      </p:grpSpPr>
      <p:sp>
        <p:nvSpPr>
          <p:cNvPr id="60" name="Google Shape;60;p11"/>
          <p:cNvSpPr/>
          <p:nvPr/>
        </p:nvSpPr>
        <p:spPr>
          <a:xfrm>
            <a:off x="6096154" y="0"/>
            <a:ext cx="12192000" cy="10287000"/>
          </a:xfrm>
          <a:prstGeom prst="rect">
            <a:avLst/>
          </a:prstGeom>
          <a:solidFill>
            <a:srgbClr val="338750"/>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61" name="Google Shape;61;p11"/>
          <p:cNvSpPr/>
          <p:nvPr/>
        </p:nvSpPr>
        <p:spPr>
          <a:xfrm>
            <a:off x="0" y="0"/>
            <a:ext cx="6096000" cy="102870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62" name="Google Shape;62;p11"/>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sp>
        <p:nvSpPr>
          <p:cNvPr id="63" name="Google Shape;63;p11"/>
          <p:cNvSpPr txBox="1"/>
          <p:nvPr>
            <p:ph type="title"/>
          </p:nvPr>
        </p:nvSpPr>
        <p:spPr>
          <a:xfrm>
            <a:off x="7724616" y="3577450"/>
            <a:ext cx="8513400" cy="3282600"/>
          </a:xfrm>
          <a:prstGeom prst="rect">
            <a:avLst/>
          </a:prstGeom>
        </p:spPr>
        <p:txBody>
          <a:bodyPr anchorCtr="0" anchor="ctr" bIns="184600" lIns="184600" spcFirstLastPara="1" rIns="184600" wrap="square" tIns="184600">
            <a:noAutofit/>
          </a:bodyPr>
          <a:lstStyle>
            <a:lvl1pPr lvl="0" rtl="0">
              <a:spcBef>
                <a:spcPts val="0"/>
              </a:spcBef>
              <a:spcAft>
                <a:spcPts val="0"/>
              </a:spcAft>
              <a:buNone/>
              <a:defRPr sz="4200">
                <a:solidFill>
                  <a:srgbClr val="FFFFFF"/>
                </a:solidFill>
                <a:latin typeface="HiraKakuPro-W3"/>
                <a:ea typeface="HiraKakuPro-W3"/>
                <a:cs typeface="HiraKakuPro-W3"/>
                <a:sym typeface="HiraKakuPro-W3"/>
              </a:defRPr>
            </a:lvl1pPr>
            <a:lvl2pPr lvl="1" rtl="0">
              <a:spcBef>
                <a:spcPts val="0"/>
              </a:spcBef>
              <a:spcAft>
                <a:spcPts val="0"/>
              </a:spcAft>
              <a:buNone/>
              <a:defRPr sz="4200">
                <a:solidFill>
                  <a:srgbClr val="FFFFFF"/>
                </a:solidFill>
                <a:latin typeface="HiraKakuPro-W3"/>
                <a:ea typeface="HiraKakuPro-W3"/>
                <a:cs typeface="HiraKakuPro-W3"/>
                <a:sym typeface="HiraKakuPro-W3"/>
              </a:defRPr>
            </a:lvl2pPr>
            <a:lvl3pPr lvl="2" rtl="0">
              <a:spcBef>
                <a:spcPts val="0"/>
              </a:spcBef>
              <a:spcAft>
                <a:spcPts val="0"/>
              </a:spcAft>
              <a:buNone/>
              <a:defRPr sz="4200">
                <a:solidFill>
                  <a:srgbClr val="FFFFFF"/>
                </a:solidFill>
                <a:latin typeface="HiraKakuPro-W3"/>
                <a:ea typeface="HiraKakuPro-W3"/>
                <a:cs typeface="HiraKakuPro-W3"/>
                <a:sym typeface="HiraKakuPro-W3"/>
              </a:defRPr>
            </a:lvl3pPr>
            <a:lvl4pPr lvl="3" rtl="0">
              <a:spcBef>
                <a:spcPts val="0"/>
              </a:spcBef>
              <a:spcAft>
                <a:spcPts val="0"/>
              </a:spcAft>
              <a:buNone/>
              <a:defRPr sz="4200">
                <a:solidFill>
                  <a:srgbClr val="FFFFFF"/>
                </a:solidFill>
                <a:latin typeface="HiraKakuPro-W3"/>
                <a:ea typeface="HiraKakuPro-W3"/>
                <a:cs typeface="HiraKakuPro-W3"/>
                <a:sym typeface="HiraKakuPro-W3"/>
              </a:defRPr>
            </a:lvl4pPr>
            <a:lvl5pPr lvl="4" rtl="0">
              <a:spcBef>
                <a:spcPts val="0"/>
              </a:spcBef>
              <a:spcAft>
                <a:spcPts val="0"/>
              </a:spcAft>
              <a:buNone/>
              <a:defRPr sz="4200">
                <a:solidFill>
                  <a:srgbClr val="FFFFFF"/>
                </a:solidFill>
                <a:latin typeface="HiraKakuPro-W3"/>
                <a:ea typeface="HiraKakuPro-W3"/>
                <a:cs typeface="HiraKakuPro-W3"/>
                <a:sym typeface="HiraKakuPro-W3"/>
              </a:defRPr>
            </a:lvl5pPr>
            <a:lvl6pPr lvl="5" rtl="0">
              <a:spcBef>
                <a:spcPts val="0"/>
              </a:spcBef>
              <a:spcAft>
                <a:spcPts val="0"/>
              </a:spcAft>
              <a:buNone/>
              <a:defRPr sz="4200">
                <a:solidFill>
                  <a:srgbClr val="FFFFFF"/>
                </a:solidFill>
                <a:latin typeface="HiraKakuPro-W3"/>
                <a:ea typeface="HiraKakuPro-W3"/>
                <a:cs typeface="HiraKakuPro-W3"/>
                <a:sym typeface="HiraKakuPro-W3"/>
              </a:defRPr>
            </a:lvl6pPr>
            <a:lvl7pPr lvl="6" rtl="0">
              <a:spcBef>
                <a:spcPts val="0"/>
              </a:spcBef>
              <a:spcAft>
                <a:spcPts val="0"/>
              </a:spcAft>
              <a:buNone/>
              <a:defRPr sz="4200">
                <a:solidFill>
                  <a:srgbClr val="FFFFFF"/>
                </a:solidFill>
                <a:latin typeface="HiraKakuPro-W3"/>
                <a:ea typeface="HiraKakuPro-W3"/>
                <a:cs typeface="HiraKakuPro-W3"/>
                <a:sym typeface="HiraKakuPro-W3"/>
              </a:defRPr>
            </a:lvl7pPr>
            <a:lvl8pPr lvl="7" rtl="0">
              <a:spcBef>
                <a:spcPts val="0"/>
              </a:spcBef>
              <a:spcAft>
                <a:spcPts val="0"/>
              </a:spcAft>
              <a:buNone/>
              <a:defRPr sz="4200">
                <a:solidFill>
                  <a:srgbClr val="FFFFFF"/>
                </a:solidFill>
                <a:latin typeface="HiraKakuPro-W3"/>
                <a:ea typeface="HiraKakuPro-W3"/>
                <a:cs typeface="HiraKakuPro-W3"/>
                <a:sym typeface="HiraKakuPro-W3"/>
              </a:defRPr>
            </a:lvl8pPr>
            <a:lvl9pPr lvl="8" rtl="0">
              <a:spcBef>
                <a:spcPts val="0"/>
              </a:spcBef>
              <a:spcAft>
                <a:spcPts val="0"/>
              </a:spcAft>
              <a:buNone/>
              <a:defRPr sz="4200">
                <a:solidFill>
                  <a:srgbClr val="FFFFFF"/>
                </a:solidFill>
                <a:latin typeface="HiraKakuPro-W3"/>
                <a:ea typeface="HiraKakuPro-W3"/>
                <a:cs typeface="HiraKakuPro-W3"/>
                <a:sym typeface="HiraKakuPro-W3"/>
              </a:defRPr>
            </a:lvl9pPr>
          </a:lstStyle>
          <a:p/>
        </p:txBody>
      </p:sp>
      <p:pic>
        <p:nvPicPr>
          <p:cNvPr id="64" name="Google Shape;64;p11"/>
          <p:cNvPicPr preferRelativeResize="0"/>
          <p:nvPr/>
        </p:nvPicPr>
        <p:blipFill>
          <a:blip r:embed="rId2">
            <a:alphaModFix/>
          </a:blip>
          <a:stretch>
            <a:fillRect/>
          </a:stretch>
        </p:blipFill>
        <p:spPr>
          <a:xfrm>
            <a:off x="14612398" y="387750"/>
            <a:ext cx="3331336" cy="14366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3">
  <p:cSld name="CUSTOM_2">
    <p:spTree>
      <p:nvGrpSpPr>
        <p:cNvPr id="65" name="Shape 65"/>
        <p:cNvGrpSpPr/>
        <p:nvPr/>
      </p:nvGrpSpPr>
      <p:grpSpPr>
        <a:xfrm>
          <a:off x="0" y="0"/>
          <a:ext cx="0" cy="0"/>
          <a:chOff x="0" y="0"/>
          <a:chExt cx="0" cy="0"/>
        </a:xfrm>
      </p:grpSpPr>
      <p:sp>
        <p:nvSpPr>
          <p:cNvPr id="66" name="Google Shape;66;p12"/>
          <p:cNvSpPr/>
          <p:nvPr/>
        </p:nvSpPr>
        <p:spPr>
          <a:xfrm>
            <a:off x="6096000" y="0"/>
            <a:ext cx="12192000" cy="102870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67" name="Google Shape;67;p12"/>
          <p:cNvSpPr/>
          <p:nvPr/>
        </p:nvSpPr>
        <p:spPr>
          <a:xfrm>
            <a:off x="0" y="0"/>
            <a:ext cx="6096000" cy="78234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68" name="Google Shape;68;p12"/>
          <p:cNvSpPr/>
          <p:nvPr/>
        </p:nvSpPr>
        <p:spPr>
          <a:xfrm>
            <a:off x="0" y="7823575"/>
            <a:ext cx="6096000" cy="2463600"/>
          </a:xfrm>
          <a:prstGeom prst="rect">
            <a:avLst/>
          </a:prstGeom>
          <a:solidFill>
            <a:srgbClr val="E69545"/>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F5E9AB"/>
              </a:solidFill>
            </a:endParaRPr>
          </a:p>
        </p:txBody>
      </p:sp>
      <p:sp>
        <p:nvSpPr>
          <p:cNvPr id="69" name="Google Shape;69;p12"/>
          <p:cNvSpPr txBox="1"/>
          <p:nvPr>
            <p:ph type="title"/>
          </p:nvPr>
        </p:nvSpPr>
        <p:spPr>
          <a:xfrm>
            <a:off x="0" y="0"/>
            <a:ext cx="6096000" cy="10287000"/>
          </a:xfrm>
          <a:prstGeom prst="rect">
            <a:avLst/>
          </a:prstGeom>
        </p:spPr>
        <p:txBody>
          <a:bodyPr anchorCtr="0" anchor="ctr" bIns="184600" lIns="184600" spcFirstLastPara="1" rIns="184600" wrap="square" tIns="184600">
            <a:noAutofit/>
          </a:bodyPr>
          <a:lstStyle>
            <a:lvl1pPr lvl="0" rtl="0" algn="ctr">
              <a:spcBef>
                <a:spcPts val="0"/>
              </a:spcBef>
              <a:spcAft>
                <a:spcPts val="0"/>
              </a:spcAft>
              <a:buNone/>
              <a:defRPr sz="4200">
                <a:solidFill>
                  <a:srgbClr val="4575B4"/>
                </a:solidFill>
                <a:latin typeface="Nunito Sans"/>
                <a:ea typeface="Nunito Sans"/>
                <a:cs typeface="Nunito Sans"/>
                <a:sym typeface="Nunito Sans"/>
              </a:defRPr>
            </a:lvl1pPr>
            <a:lvl2pPr lvl="1" rtl="0" algn="ctr">
              <a:spcBef>
                <a:spcPts val="0"/>
              </a:spcBef>
              <a:spcAft>
                <a:spcPts val="0"/>
              </a:spcAft>
              <a:buNone/>
              <a:defRPr>
                <a:solidFill>
                  <a:srgbClr val="4575B4"/>
                </a:solidFill>
              </a:defRPr>
            </a:lvl2pPr>
            <a:lvl3pPr lvl="2" rtl="0" algn="ctr">
              <a:spcBef>
                <a:spcPts val="0"/>
              </a:spcBef>
              <a:spcAft>
                <a:spcPts val="0"/>
              </a:spcAft>
              <a:buNone/>
              <a:defRPr>
                <a:solidFill>
                  <a:srgbClr val="4575B4"/>
                </a:solidFill>
              </a:defRPr>
            </a:lvl3pPr>
            <a:lvl4pPr lvl="3" rtl="0" algn="ctr">
              <a:spcBef>
                <a:spcPts val="0"/>
              </a:spcBef>
              <a:spcAft>
                <a:spcPts val="0"/>
              </a:spcAft>
              <a:buNone/>
              <a:defRPr>
                <a:solidFill>
                  <a:srgbClr val="4575B4"/>
                </a:solidFill>
              </a:defRPr>
            </a:lvl4pPr>
            <a:lvl5pPr lvl="4" rtl="0" algn="ctr">
              <a:spcBef>
                <a:spcPts val="0"/>
              </a:spcBef>
              <a:spcAft>
                <a:spcPts val="0"/>
              </a:spcAft>
              <a:buNone/>
              <a:defRPr>
                <a:solidFill>
                  <a:srgbClr val="4575B4"/>
                </a:solidFill>
              </a:defRPr>
            </a:lvl5pPr>
            <a:lvl6pPr lvl="5" rtl="0" algn="ctr">
              <a:spcBef>
                <a:spcPts val="0"/>
              </a:spcBef>
              <a:spcAft>
                <a:spcPts val="0"/>
              </a:spcAft>
              <a:buNone/>
              <a:defRPr>
                <a:solidFill>
                  <a:srgbClr val="4575B4"/>
                </a:solidFill>
              </a:defRPr>
            </a:lvl6pPr>
            <a:lvl7pPr lvl="6" rtl="0" algn="ctr">
              <a:spcBef>
                <a:spcPts val="0"/>
              </a:spcBef>
              <a:spcAft>
                <a:spcPts val="0"/>
              </a:spcAft>
              <a:buNone/>
              <a:defRPr>
                <a:solidFill>
                  <a:srgbClr val="4575B4"/>
                </a:solidFill>
              </a:defRPr>
            </a:lvl7pPr>
            <a:lvl8pPr lvl="7" rtl="0" algn="ctr">
              <a:spcBef>
                <a:spcPts val="0"/>
              </a:spcBef>
              <a:spcAft>
                <a:spcPts val="0"/>
              </a:spcAft>
              <a:buNone/>
              <a:defRPr>
                <a:solidFill>
                  <a:srgbClr val="4575B4"/>
                </a:solidFill>
              </a:defRPr>
            </a:lvl8pPr>
            <a:lvl9pPr lvl="8" rtl="0" algn="ctr">
              <a:spcBef>
                <a:spcPts val="0"/>
              </a:spcBef>
              <a:spcAft>
                <a:spcPts val="0"/>
              </a:spcAft>
              <a:buNone/>
              <a:defRPr>
                <a:solidFill>
                  <a:srgbClr val="4575B4"/>
                </a:solidFill>
              </a:defRPr>
            </a:lvl9pPr>
          </a:lstStyle>
          <a:p/>
        </p:txBody>
      </p:sp>
      <p:sp>
        <p:nvSpPr>
          <p:cNvPr id="70" name="Google Shape;70;p12"/>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pic>
        <p:nvPicPr>
          <p:cNvPr id="71" name="Google Shape;71;p12"/>
          <p:cNvPicPr preferRelativeResize="0"/>
          <p:nvPr/>
        </p:nvPicPr>
        <p:blipFill>
          <a:blip r:embed="rId2">
            <a:alphaModFix/>
          </a:blip>
          <a:stretch>
            <a:fillRect/>
          </a:stretch>
        </p:blipFill>
        <p:spPr>
          <a:xfrm>
            <a:off x="14612398" y="387750"/>
            <a:ext cx="3331336" cy="143660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4">
  <p:cSld name="CUSTOM_5">
    <p:spTree>
      <p:nvGrpSpPr>
        <p:cNvPr id="72" name="Shape 72"/>
        <p:cNvGrpSpPr/>
        <p:nvPr/>
      </p:nvGrpSpPr>
      <p:grpSpPr>
        <a:xfrm>
          <a:off x="0" y="0"/>
          <a:ext cx="0" cy="0"/>
          <a:chOff x="0" y="0"/>
          <a:chExt cx="0" cy="0"/>
        </a:xfrm>
      </p:grpSpPr>
      <p:sp>
        <p:nvSpPr>
          <p:cNvPr id="73" name="Google Shape;73;p13"/>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74" name="Google Shape;74;p13"/>
          <p:cNvSpPr/>
          <p:nvPr/>
        </p:nvSpPr>
        <p:spPr>
          <a:xfrm>
            <a:off x="6096000" y="0"/>
            <a:ext cx="12192000" cy="10287000"/>
          </a:xfrm>
          <a:prstGeom prst="rect">
            <a:avLst/>
          </a:prstGeom>
          <a:solidFill>
            <a:srgbClr val="338750"/>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75" name="Google Shape;75;p13"/>
          <p:cNvSpPr/>
          <p:nvPr/>
        </p:nvSpPr>
        <p:spPr>
          <a:xfrm>
            <a:off x="0" y="0"/>
            <a:ext cx="6096000" cy="78234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76" name="Google Shape;76;p13"/>
          <p:cNvSpPr txBox="1"/>
          <p:nvPr>
            <p:ph type="title"/>
          </p:nvPr>
        </p:nvSpPr>
        <p:spPr>
          <a:xfrm>
            <a:off x="0" y="0"/>
            <a:ext cx="6096000" cy="10287000"/>
          </a:xfrm>
          <a:prstGeom prst="rect">
            <a:avLst/>
          </a:prstGeom>
        </p:spPr>
        <p:txBody>
          <a:bodyPr anchorCtr="0" anchor="ctr" bIns="184600" lIns="184600" spcFirstLastPara="1" rIns="184600" wrap="square" tIns="184600">
            <a:noAutofit/>
          </a:bodyPr>
          <a:lstStyle>
            <a:lvl1pPr lvl="0" rtl="0" algn="ctr">
              <a:spcBef>
                <a:spcPts val="0"/>
              </a:spcBef>
              <a:spcAft>
                <a:spcPts val="0"/>
              </a:spcAft>
              <a:buNone/>
              <a:defRPr sz="4200">
                <a:solidFill>
                  <a:srgbClr val="338750"/>
                </a:solidFill>
                <a:latin typeface="Nunito Sans"/>
                <a:ea typeface="Nunito Sans"/>
                <a:cs typeface="Nunito Sans"/>
                <a:sym typeface="Nunito Sans"/>
              </a:defRPr>
            </a:lvl1pPr>
            <a:lvl2pPr lvl="1" rtl="0" algn="ctr">
              <a:spcBef>
                <a:spcPts val="0"/>
              </a:spcBef>
              <a:spcAft>
                <a:spcPts val="0"/>
              </a:spcAft>
              <a:buNone/>
              <a:defRPr>
                <a:solidFill>
                  <a:srgbClr val="4575B4"/>
                </a:solidFill>
              </a:defRPr>
            </a:lvl2pPr>
            <a:lvl3pPr lvl="2" rtl="0" algn="ctr">
              <a:spcBef>
                <a:spcPts val="0"/>
              </a:spcBef>
              <a:spcAft>
                <a:spcPts val="0"/>
              </a:spcAft>
              <a:buNone/>
              <a:defRPr>
                <a:solidFill>
                  <a:srgbClr val="4575B4"/>
                </a:solidFill>
              </a:defRPr>
            </a:lvl3pPr>
            <a:lvl4pPr lvl="3" rtl="0" algn="ctr">
              <a:spcBef>
                <a:spcPts val="0"/>
              </a:spcBef>
              <a:spcAft>
                <a:spcPts val="0"/>
              </a:spcAft>
              <a:buNone/>
              <a:defRPr>
                <a:solidFill>
                  <a:srgbClr val="4575B4"/>
                </a:solidFill>
              </a:defRPr>
            </a:lvl4pPr>
            <a:lvl5pPr lvl="4" rtl="0" algn="ctr">
              <a:spcBef>
                <a:spcPts val="0"/>
              </a:spcBef>
              <a:spcAft>
                <a:spcPts val="0"/>
              </a:spcAft>
              <a:buNone/>
              <a:defRPr>
                <a:solidFill>
                  <a:srgbClr val="4575B4"/>
                </a:solidFill>
              </a:defRPr>
            </a:lvl5pPr>
            <a:lvl6pPr lvl="5" rtl="0" algn="ctr">
              <a:spcBef>
                <a:spcPts val="0"/>
              </a:spcBef>
              <a:spcAft>
                <a:spcPts val="0"/>
              </a:spcAft>
              <a:buNone/>
              <a:defRPr>
                <a:solidFill>
                  <a:srgbClr val="4575B4"/>
                </a:solidFill>
              </a:defRPr>
            </a:lvl6pPr>
            <a:lvl7pPr lvl="6" rtl="0" algn="ctr">
              <a:spcBef>
                <a:spcPts val="0"/>
              </a:spcBef>
              <a:spcAft>
                <a:spcPts val="0"/>
              </a:spcAft>
              <a:buNone/>
              <a:defRPr>
                <a:solidFill>
                  <a:srgbClr val="4575B4"/>
                </a:solidFill>
              </a:defRPr>
            </a:lvl7pPr>
            <a:lvl8pPr lvl="7" rtl="0" algn="ctr">
              <a:spcBef>
                <a:spcPts val="0"/>
              </a:spcBef>
              <a:spcAft>
                <a:spcPts val="0"/>
              </a:spcAft>
              <a:buNone/>
              <a:defRPr>
                <a:solidFill>
                  <a:srgbClr val="4575B4"/>
                </a:solidFill>
              </a:defRPr>
            </a:lvl8pPr>
            <a:lvl9pPr lvl="8" rtl="0" algn="ctr">
              <a:spcBef>
                <a:spcPts val="0"/>
              </a:spcBef>
              <a:spcAft>
                <a:spcPts val="0"/>
              </a:spcAft>
              <a:buNone/>
              <a:defRPr>
                <a:solidFill>
                  <a:srgbClr val="4575B4"/>
                </a:solidFill>
              </a:defRPr>
            </a:lvl9pPr>
          </a:lstStyle>
          <a:p/>
        </p:txBody>
      </p:sp>
      <p:sp>
        <p:nvSpPr>
          <p:cNvPr id="77" name="Google Shape;77;p13"/>
          <p:cNvSpPr txBox="1"/>
          <p:nvPr>
            <p:ph idx="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sp>
        <p:nvSpPr>
          <p:cNvPr id="78" name="Google Shape;78;p13"/>
          <p:cNvSpPr/>
          <p:nvPr/>
        </p:nvSpPr>
        <p:spPr>
          <a:xfrm>
            <a:off x="0" y="7823575"/>
            <a:ext cx="6096000" cy="2463600"/>
          </a:xfrm>
          <a:prstGeom prst="rect">
            <a:avLst/>
          </a:prstGeom>
          <a:solidFill>
            <a:srgbClr val="E69545"/>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F5E9AB"/>
              </a:solidFill>
            </a:endParaRPr>
          </a:p>
        </p:txBody>
      </p:sp>
      <p:pic>
        <p:nvPicPr>
          <p:cNvPr id="79" name="Google Shape;79;p13"/>
          <p:cNvPicPr preferRelativeResize="0"/>
          <p:nvPr/>
        </p:nvPicPr>
        <p:blipFill>
          <a:blip r:embed="rId2">
            <a:alphaModFix/>
          </a:blip>
          <a:stretch>
            <a:fillRect/>
          </a:stretch>
        </p:blipFill>
        <p:spPr>
          <a:xfrm>
            <a:off x="14612398" y="387750"/>
            <a:ext cx="3331336" cy="14366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2">
  <p:cSld name="CUSTOM_1">
    <p:spTree>
      <p:nvGrpSpPr>
        <p:cNvPr id="80" name="Shape 80"/>
        <p:cNvGrpSpPr/>
        <p:nvPr/>
      </p:nvGrpSpPr>
      <p:grpSpPr>
        <a:xfrm>
          <a:off x="0" y="0"/>
          <a:ext cx="0" cy="0"/>
          <a:chOff x="0" y="0"/>
          <a:chExt cx="0" cy="0"/>
        </a:xfrm>
      </p:grpSpPr>
      <p:sp>
        <p:nvSpPr>
          <p:cNvPr id="81" name="Google Shape;81;p14"/>
          <p:cNvSpPr/>
          <p:nvPr/>
        </p:nvSpPr>
        <p:spPr>
          <a:xfrm>
            <a:off x="0" y="0"/>
            <a:ext cx="18288000" cy="102870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82" name="Google Shape;82;p14"/>
          <p:cNvSpPr txBox="1"/>
          <p:nvPr/>
        </p:nvSpPr>
        <p:spPr>
          <a:xfrm>
            <a:off x="0" y="9309600"/>
            <a:ext cx="18288000" cy="703200"/>
          </a:xfrm>
          <a:prstGeom prst="rect">
            <a:avLst/>
          </a:prstGeom>
          <a:noFill/>
          <a:ln>
            <a:noFill/>
          </a:ln>
        </p:spPr>
        <p:txBody>
          <a:bodyPr anchorCtr="0" anchor="t" bIns="184600" lIns="184600" spcFirstLastPara="1" rIns="184600" wrap="square" tIns="184600">
            <a:noAutofit/>
          </a:bodyPr>
          <a:lstStyle/>
          <a:p>
            <a:pPr indent="0" lvl="0" marL="0" rtl="0" algn="ctr">
              <a:spcBef>
                <a:spcPts val="0"/>
              </a:spcBef>
              <a:spcAft>
                <a:spcPts val="0"/>
              </a:spcAft>
              <a:buNone/>
            </a:pPr>
            <a:r>
              <a:rPr lang="ja" sz="2000">
                <a:solidFill>
                  <a:srgbClr val="FFFFFF"/>
                </a:solidFill>
                <a:latin typeface="HiraKakuPro-W3"/>
                <a:ea typeface="HiraKakuPro-W3"/>
                <a:cs typeface="HiraKakuPro-W3"/>
                <a:sym typeface="HiraKakuPro-W3"/>
              </a:rPr>
              <a:t>freee 株式会社</a:t>
            </a:r>
            <a:endParaRPr sz="2000">
              <a:solidFill>
                <a:srgbClr val="FFFFFF"/>
              </a:solidFill>
              <a:latin typeface="HiraKakuPro-W3"/>
              <a:ea typeface="HiraKakuPro-W3"/>
              <a:cs typeface="HiraKakuPro-W3"/>
              <a:sym typeface="HiraKakuPro-W3"/>
            </a:endParaRPr>
          </a:p>
        </p:txBody>
      </p:sp>
      <p:pic>
        <p:nvPicPr>
          <p:cNvPr id="83" name="Google Shape;83;p14"/>
          <p:cNvPicPr preferRelativeResize="0"/>
          <p:nvPr/>
        </p:nvPicPr>
        <p:blipFill>
          <a:blip r:embed="rId2">
            <a:alphaModFix/>
          </a:blip>
          <a:stretch>
            <a:fillRect/>
          </a:stretch>
        </p:blipFill>
        <p:spPr>
          <a:xfrm>
            <a:off x="4429701" y="2510500"/>
            <a:ext cx="9428648" cy="4066099"/>
          </a:xfrm>
          <a:prstGeom prst="rect">
            <a:avLst/>
          </a:prstGeom>
          <a:noFill/>
          <a:ln>
            <a:noFill/>
          </a:ln>
        </p:spPr>
      </p:pic>
      <p:sp>
        <p:nvSpPr>
          <p:cNvPr id="84" name="Google Shape;84;p14"/>
          <p:cNvSpPr txBox="1"/>
          <p:nvPr>
            <p:ph type="title"/>
          </p:nvPr>
        </p:nvSpPr>
        <p:spPr>
          <a:xfrm>
            <a:off x="623415" y="6820425"/>
            <a:ext cx="17041200" cy="787200"/>
          </a:xfrm>
          <a:prstGeom prst="rect">
            <a:avLst/>
          </a:prstGeom>
        </p:spPr>
        <p:txBody>
          <a:bodyPr anchorCtr="0" anchor="ctr" bIns="184600" lIns="184600" spcFirstLastPara="1" rIns="184600" wrap="square" tIns="184600">
            <a:noAutofit/>
          </a:bodyPr>
          <a:lstStyle>
            <a:lvl1pPr lvl="0" rtl="0" algn="ctr">
              <a:spcBef>
                <a:spcPts val="0"/>
              </a:spcBef>
              <a:spcAft>
                <a:spcPts val="0"/>
              </a:spcAft>
              <a:buNone/>
              <a:defRPr sz="4800">
                <a:solidFill>
                  <a:srgbClr val="FFFFFF"/>
                </a:solidFill>
                <a:latin typeface="HiraKakuPro-W3"/>
                <a:ea typeface="HiraKakuPro-W3"/>
                <a:cs typeface="HiraKakuPro-W3"/>
                <a:sym typeface="HiraKakuPro-W3"/>
              </a:defRPr>
            </a:lvl1pPr>
            <a:lvl2pPr lvl="1" rtl="0" algn="ctr">
              <a:spcBef>
                <a:spcPts val="0"/>
              </a:spcBef>
              <a:spcAft>
                <a:spcPts val="0"/>
              </a:spcAft>
              <a:buNone/>
              <a:defRPr sz="4800">
                <a:solidFill>
                  <a:srgbClr val="FFFFFF"/>
                </a:solidFill>
                <a:latin typeface="HiraKakuPro-W3"/>
                <a:ea typeface="HiraKakuPro-W3"/>
                <a:cs typeface="HiraKakuPro-W3"/>
                <a:sym typeface="HiraKakuPro-W3"/>
              </a:defRPr>
            </a:lvl2pPr>
            <a:lvl3pPr lvl="2" rtl="0" algn="ctr">
              <a:spcBef>
                <a:spcPts val="0"/>
              </a:spcBef>
              <a:spcAft>
                <a:spcPts val="0"/>
              </a:spcAft>
              <a:buNone/>
              <a:defRPr sz="4800">
                <a:solidFill>
                  <a:srgbClr val="FFFFFF"/>
                </a:solidFill>
                <a:latin typeface="HiraKakuPro-W3"/>
                <a:ea typeface="HiraKakuPro-W3"/>
                <a:cs typeface="HiraKakuPro-W3"/>
                <a:sym typeface="HiraKakuPro-W3"/>
              </a:defRPr>
            </a:lvl3pPr>
            <a:lvl4pPr lvl="3" rtl="0" algn="ctr">
              <a:spcBef>
                <a:spcPts val="0"/>
              </a:spcBef>
              <a:spcAft>
                <a:spcPts val="0"/>
              </a:spcAft>
              <a:buNone/>
              <a:defRPr sz="4800">
                <a:solidFill>
                  <a:srgbClr val="FFFFFF"/>
                </a:solidFill>
                <a:latin typeface="HiraKakuPro-W3"/>
                <a:ea typeface="HiraKakuPro-W3"/>
                <a:cs typeface="HiraKakuPro-W3"/>
                <a:sym typeface="HiraKakuPro-W3"/>
              </a:defRPr>
            </a:lvl4pPr>
            <a:lvl5pPr lvl="4" rtl="0" algn="ctr">
              <a:spcBef>
                <a:spcPts val="0"/>
              </a:spcBef>
              <a:spcAft>
                <a:spcPts val="0"/>
              </a:spcAft>
              <a:buNone/>
              <a:defRPr sz="4800">
                <a:solidFill>
                  <a:srgbClr val="FFFFFF"/>
                </a:solidFill>
                <a:latin typeface="HiraKakuPro-W3"/>
                <a:ea typeface="HiraKakuPro-W3"/>
                <a:cs typeface="HiraKakuPro-W3"/>
                <a:sym typeface="HiraKakuPro-W3"/>
              </a:defRPr>
            </a:lvl5pPr>
            <a:lvl6pPr lvl="5" rtl="0" algn="ctr">
              <a:spcBef>
                <a:spcPts val="0"/>
              </a:spcBef>
              <a:spcAft>
                <a:spcPts val="0"/>
              </a:spcAft>
              <a:buNone/>
              <a:defRPr sz="4800">
                <a:solidFill>
                  <a:srgbClr val="FFFFFF"/>
                </a:solidFill>
                <a:latin typeface="HiraKakuPro-W3"/>
                <a:ea typeface="HiraKakuPro-W3"/>
                <a:cs typeface="HiraKakuPro-W3"/>
                <a:sym typeface="HiraKakuPro-W3"/>
              </a:defRPr>
            </a:lvl6pPr>
            <a:lvl7pPr lvl="6" rtl="0" algn="ctr">
              <a:spcBef>
                <a:spcPts val="0"/>
              </a:spcBef>
              <a:spcAft>
                <a:spcPts val="0"/>
              </a:spcAft>
              <a:buNone/>
              <a:defRPr sz="4800">
                <a:solidFill>
                  <a:srgbClr val="FFFFFF"/>
                </a:solidFill>
                <a:latin typeface="HiraKakuPro-W3"/>
                <a:ea typeface="HiraKakuPro-W3"/>
                <a:cs typeface="HiraKakuPro-W3"/>
                <a:sym typeface="HiraKakuPro-W3"/>
              </a:defRPr>
            </a:lvl7pPr>
            <a:lvl8pPr lvl="7" rtl="0" algn="ctr">
              <a:spcBef>
                <a:spcPts val="0"/>
              </a:spcBef>
              <a:spcAft>
                <a:spcPts val="0"/>
              </a:spcAft>
              <a:buNone/>
              <a:defRPr sz="4800">
                <a:solidFill>
                  <a:srgbClr val="FFFFFF"/>
                </a:solidFill>
                <a:latin typeface="HiraKakuPro-W3"/>
                <a:ea typeface="HiraKakuPro-W3"/>
                <a:cs typeface="HiraKakuPro-W3"/>
                <a:sym typeface="HiraKakuPro-W3"/>
              </a:defRPr>
            </a:lvl8pPr>
            <a:lvl9pPr lvl="8" rtl="0" algn="ctr">
              <a:spcBef>
                <a:spcPts val="0"/>
              </a:spcBef>
              <a:spcAft>
                <a:spcPts val="0"/>
              </a:spcAft>
              <a:buNone/>
              <a:defRPr sz="4800">
                <a:solidFill>
                  <a:srgbClr val="FFFFFF"/>
                </a:solidFill>
                <a:latin typeface="HiraKakuPro-W3"/>
                <a:ea typeface="HiraKakuPro-W3"/>
                <a:cs typeface="HiraKakuPro-W3"/>
                <a:sym typeface="HiraKakuPro-W3"/>
              </a:defRPr>
            </a:lvl9pPr>
          </a:lstStyle>
          <a:p/>
        </p:txBody>
      </p:sp>
      <p:sp>
        <p:nvSpPr>
          <p:cNvPr id="85" name="Google Shape;85;p14"/>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1">
  <p:cSld name="CUSTOM">
    <p:spTree>
      <p:nvGrpSpPr>
        <p:cNvPr id="86" name="Shape 86"/>
        <p:cNvGrpSpPr/>
        <p:nvPr/>
      </p:nvGrpSpPr>
      <p:grpSpPr>
        <a:xfrm>
          <a:off x="0" y="0"/>
          <a:ext cx="0" cy="0"/>
          <a:chOff x="0" y="0"/>
          <a:chExt cx="0" cy="0"/>
        </a:xfrm>
      </p:grpSpPr>
      <p:sp>
        <p:nvSpPr>
          <p:cNvPr id="87" name="Google Shape;87;p15"/>
          <p:cNvSpPr/>
          <p:nvPr/>
        </p:nvSpPr>
        <p:spPr>
          <a:xfrm>
            <a:off x="0" y="0"/>
            <a:ext cx="18288000" cy="10287000"/>
          </a:xfrm>
          <a:prstGeom prst="rect">
            <a:avLst/>
          </a:prstGeom>
          <a:solidFill>
            <a:srgbClr val="338750"/>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88" name="Google Shape;88;p15"/>
          <p:cNvSpPr txBox="1"/>
          <p:nvPr>
            <p:ph type="title"/>
          </p:nvPr>
        </p:nvSpPr>
        <p:spPr>
          <a:xfrm>
            <a:off x="623415" y="6820425"/>
            <a:ext cx="17041200" cy="787200"/>
          </a:xfrm>
          <a:prstGeom prst="rect">
            <a:avLst/>
          </a:prstGeom>
        </p:spPr>
        <p:txBody>
          <a:bodyPr anchorCtr="0" anchor="ctr" bIns="184600" lIns="184600" spcFirstLastPara="1" rIns="184600" wrap="square" tIns="184600">
            <a:noAutofit/>
          </a:bodyPr>
          <a:lstStyle>
            <a:lvl1pPr lvl="0" rtl="0" algn="ctr">
              <a:spcBef>
                <a:spcPts val="0"/>
              </a:spcBef>
              <a:spcAft>
                <a:spcPts val="0"/>
              </a:spcAft>
              <a:buNone/>
              <a:defRPr sz="4800">
                <a:solidFill>
                  <a:srgbClr val="FFFFFF"/>
                </a:solidFill>
                <a:latin typeface="HiraKakuPro-W3"/>
                <a:ea typeface="HiraKakuPro-W3"/>
                <a:cs typeface="HiraKakuPro-W3"/>
                <a:sym typeface="HiraKakuPro-W3"/>
              </a:defRPr>
            </a:lvl1pPr>
            <a:lvl2pPr lvl="1" rtl="0" algn="ctr">
              <a:spcBef>
                <a:spcPts val="0"/>
              </a:spcBef>
              <a:spcAft>
                <a:spcPts val="0"/>
              </a:spcAft>
              <a:buNone/>
              <a:defRPr sz="4800">
                <a:solidFill>
                  <a:srgbClr val="FFFFFF"/>
                </a:solidFill>
                <a:latin typeface="HiraKakuPro-W3"/>
                <a:ea typeface="HiraKakuPro-W3"/>
                <a:cs typeface="HiraKakuPro-W3"/>
                <a:sym typeface="HiraKakuPro-W3"/>
              </a:defRPr>
            </a:lvl2pPr>
            <a:lvl3pPr lvl="2" rtl="0" algn="ctr">
              <a:spcBef>
                <a:spcPts val="0"/>
              </a:spcBef>
              <a:spcAft>
                <a:spcPts val="0"/>
              </a:spcAft>
              <a:buNone/>
              <a:defRPr sz="4800">
                <a:solidFill>
                  <a:srgbClr val="FFFFFF"/>
                </a:solidFill>
                <a:latin typeface="HiraKakuPro-W3"/>
                <a:ea typeface="HiraKakuPro-W3"/>
                <a:cs typeface="HiraKakuPro-W3"/>
                <a:sym typeface="HiraKakuPro-W3"/>
              </a:defRPr>
            </a:lvl3pPr>
            <a:lvl4pPr lvl="3" rtl="0" algn="ctr">
              <a:spcBef>
                <a:spcPts val="0"/>
              </a:spcBef>
              <a:spcAft>
                <a:spcPts val="0"/>
              </a:spcAft>
              <a:buNone/>
              <a:defRPr sz="4800">
                <a:solidFill>
                  <a:srgbClr val="FFFFFF"/>
                </a:solidFill>
                <a:latin typeface="HiraKakuPro-W3"/>
                <a:ea typeface="HiraKakuPro-W3"/>
                <a:cs typeface="HiraKakuPro-W3"/>
                <a:sym typeface="HiraKakuPro-W3"/>
              </a:defRPr>
            </a:lvl4pPr>
            <a:lvl5pPr lvl="4" rtl="0" algn="ctr">
              <a:spcBef>
                <a:spcPts val="0"/>
              </a:spcBef>
              <a:spcAft>
                <a:spcPts val="0"/>
              </a:spcAft>
              <a:buNone/>
              <a:defRPr sz="4800">
                <a:solidFill>
                  <a:srgbClr val="FFFFFF"/>
                </a:solidFill>
                <a:latin typeface="HiraKakuPro-W3"/>
                <a:ea typeface="HiraKakuPro-W3"/>
                <a:cs typeface="HiraKakuPro-W3"/>
                <a:sym typeface="HiraKakuPro-W3"/>
              </a:defRPr>
            </a:lvl5pPr>
            <a:lvl6pPr lvl="5" rtl="0" algn="ctr">
              <a:spcBef>
                <a:spcPts val="0"/>
              </a:spcBef>
              <a:spcAft>
                <a:spcPts val="0"/>
              </a:spcAft>
              <a:buNone/>
              <a:defRPr sz="4800">
                <a:solidFill>
                  <a:srgbClr val="FFFFFF"/>
                </a:solidFill>
                <a:latin typeface="HiraKakuPro-W3"/>
                <a:ea typeface="HiraKakuPro-W3"/>
                <a:cs typeface="HiraKakuPro-W3"/>
                <a:sym typeface="HiraKakuPro-W3"/>
              </a:defRPr>
            </a:lvl6pPr>
            <a:lvl7pPr lvl="6" rtl="0" algn="ctr">
              <a:spcBef>
                <a:spcPts val="0"/>
              </a:spcBef>
              <a:spcAft>
                <a:spcPts val="0"/>
              </a:spcAft>
              <a:buNone/>
              <a:defRPr sz="4800">
                <a:solidFill>
                  <a:srgbClr val="FFFFFF"/>
                </a:solidFill>
                <a:latin typeface="HiraKakuPro-W3"/>
                <a:ea typeface="HiraKakuPro-W3"/>
                <a:cs typeface="HiraKakuPro-W3"/>
                <a:sym typeface="HiraKakuPro-W3"/>
              </a:defRPr>
            </a:lvl7pPr>
            <a:lvl8pPr lvl="7" rtl="0" algn="ctr">
              <a:spcBef>
                <a:spcPts val="0"/>
              </a:spcBef>
              <a:spcAft>
                <a:spcPts val="0"/>
              </a:spcAft>
              <a:buNone/>
              <a:defRPr sz="4800">
                <a:solidFill>
                  <a:srgbClr val="FFFFFF"/>
                </a:solidFill>
                <a:latin typeface="HiraKakuPro-W3"/>
                <a:ea typeface="HiraKakuPro-W3"/>
                <a:cs typeface="HiraKakuPro-W3"/>
                <a:sym typeface="HiraKakuPro-W3"/>
              </a:defRPr>
            </a:lvl8pPr>
            <a:lvl9pPr lvl="8" rtl="0" algn="ctr">
              <a:spcBef>
                <a:spcPts val="0"/>
              </a:spcBef>
              <a:spcAft>
                <a:spcPts val="0"/>
              </a:spcAft>
              <a:buNone/>
              <a:defRPr sz="4800">
                <a:solidFill>
                  <a:srgbClr val="FFFFFF"/>
                </a:solidFill>
                <a:latin typeface="HiraKakuPro-W3"/>
                <a:ea typeface="HiraKakuPro-W3"/>
                <a:cs typeface="HiraKakuPro-W3"/>
                <a:sym typeface="HiraKakuPro-W3"/>
              </a:defRPr>
            </a:lvl9pPr>
          </a:lstStyle>
          <a:p/>
        </p:txBody>
      </p:sp>
      <p:sp>
        <p:nvSpPr>
          <p:cNvPr id="89" name="Google Shape;89;p15"/>
          <p:cNvSpPr txBox="1"/>
          <p:nvPr/>
        </p:nvSpPr>
        <p:spPr>
          <a:xfrm>
            <a:off x="0" y="9309600"/>
            <a:ext cx="18288000" cy="703200"/>
          </a:xfrm>
          <a:prstGeom prst="rect">
            <a:avLst/>
          </a:prstGeom>
          <a:noFill/>
          <a:ln>
            <a:noFill/>
          </a:ln>
        </p:spPr>
        <p:txBody>
          <a:bodyPr anchorCtr="0" anchor="t" bIns="184600" lIns="184600" spcFirstLastPara="1" rIns="184600" wrap="square" tIns="184600">
            <a:noAutofit/>
          </a:bodyPr>
          <a:lstStyle/>
          <a:p>
            <a:pPr indent="0" lvl="0" marL="0" rtl="0" algn="ctr">
              <a:spcBef>
                <a:spcPts val="0"/>
              </a:spcBef>
              <a:spcAft>
                <a:spcPts val="0"/>
              </a:spcAft>
              <a:buNone/>
            </a:pPr>
            <a:r>
              <a:rPr lang="ja" sz="2000">
                <a:solidFill>
                  <a:srgbClr val="FFFFFF"/>
                </a:solidFill>
                <a:latin typeface="HiraKakuPro-W3"/>
                <a:ea typeface="HiraKakuPro-W3"/>
                <a:cs typeface="HiraKakuPro-W3"/>
                <a:sym typeface="HiraKakuPro-W3"/>
              </a:rPr>
              <a:t>freee 株式会社</a:t>
            </a:r>
            <a:endParaRPr sz="2000">
              <a:solidFill>
                <a:srgbClr val="FFFFFF"/>
              </a:solidFill>
              <a:latin typeface="HiraKakuPro-W3"/>
              <a:ea typeface="HiraKakuPro-W3"/>
              <a:cs typeface="HiraKakuPro-W3"/>
              <a:sym typeface="HiraKakuPro-W3"/>
            </a:endParaRPr>
          </a:p>
        </p:txBody>
      </p:sp>
      <p:pic>
        <p:nvPicPr>
          <p:cNvPr id="90" name="Google Shape;90;p15"/>
          <p:cNvPicPr preferRelativeResize="0"/>
          <p:nvPr/>
        </p:nvPicPr>
        <p:blipFill>
          <a:blip r:embed="rId2">
            <a:alphaModFix/>
          </a:blip>
          <a:stretch>
            <a:fillRect/>
          </a:stretch>
        </p:blipFill>
        <p:spPr>
          <a:xfrm>
            <a:off x="4429701" y="2510500"/>
            <a:ext cx="9428648" cy="4066099"/>
          </a:xfrm>
          <a:prstGeom prst="rect">
            <a:avLst/>
          </a:prstGeom>
          <a:noFill/>
          <a:ln>
            <a:noFill/>
          </a:ln>
        </p:spPr>
      </p:pic>
      <p:sp>
        <p:nvSpPr>
          <p:cNvPr id="91" name="Google Shape;91;p15"/>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1 1">
  <p:cSld name="CUSTOM_12">
    <p:spTree>
      <p:nvGrpSpPr>
        <p:cNvPr id="92" name="Shape 92"/>
        <p:cNvGrpSpPr/>
        <p:nvPr/>
      </p:nvGrpSpPr>
      <p:grpSpPr>
        <a:xfrm>
          <a:off x="0" y="0"/>
          <a:ext cx="0" cy="0"/>
          <a:chOff x="0" y="0"/>
          <a:chExt cx="0" cy="0"/>
        </a:xfrm>
      </p:grpSpPr>
      <p:sp>
        <p:nvSpPr>
          <p:cNvPr id="93" name="Google Shape;93;p16"/>
          <p:cNvSpPr/>
          <p:nvPr/>
        </p:nvSpPr>
        <p:spPr>
          <a:xfrm>
            <a:off x="0" y="0"/>
            <a:ext cx="11307000" cy="10287000"/>
          </a:xfrm>
          <a:prstGeom prst="rect">
            <a:avLst/>
          </a:prstGeom>
          <a:solidFill>
            <a:srgbClr val="FFFFFF"/>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94" name="Google Shape;94;p16"/>
          <p:cNvSpPr/>
          <p:nvPr/>
        </p:nvSpPr>
        <p:spPr>
          <a:xfrm>
            <a:off x="8722425" y="0"/>
            <a:ext cx="9565500" cy="102870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95" name="Google Shape;95;p16"/>
          <p:cNvSpPr txBox="1"/>
          <p:nvPr>
            <p:ph idx="1" type="subTitle"/>
          </p:nvPr>
        </p:nvSpPr>
        <p:spPr>
          <a:xfrm>
            <a:off x="1787700" y="3967475"/>
            <a:ext cx="5742900" cy="5121000"/>
          </a:xfrm>
          <a:prstGeom prst="rect">
            <a:avLst/>
          </a:prstGeom>
          <a:ln>
            <a:noFill/>
          </a:ln>
        </p:spPr>
        <p:txBody>
          <a:bodyPr anchorCtr="0" anchor="t" bIns="184600" lIns="184600" spcFirstLastPara="1" rIns="184600" wrap="square" tIns="184600">
            <a:noAutofit/>
          </a:bodyPr>
          <a:lstStyle>
            <a:lvl1pPr lvl="0" rtl="0">
              <a:spcBef>
                <a:spcPts val="0"/>
              </a:spcBef>
              <a:spcAft>
                <a:spcPts val="0"/>
              </a:spcAft>
              <a:buNone/>
              <a:defRPr sz="2000">
                <a:solidFill>
                  <a:srgbClr val="4575B4"/>
                </a:solidFill>
              </a:defRPr>
            </a:lvl1pPr>
            <a:lvl2pPr lvl="1" rtl="0">
              <a:spcBef>
                <a:spcPts val="3200"/>
              </a:spcBef>
              <a:spcAft>
                <a:spcPts val="0"/>
              </a:spcAft>
              <a:buNone/>
              <a:defRPr/>
            </a:lvl2pPr>
            <a:lvl3pPr lvl="2" rtl="0">
              <a:spcBef>
                <a:spcPts val="3200"/>
              </a:spcBef>
              <a:spcAft>
                <a:spcPts val="0"/>
              </a:spcAft>
              <a:buNone/>
              <a:defRPr/>
            </a:lvl3pPr>
            <a:lvl4pPr lvl="3" rtl="0">
              <a:spcBef>
                <a:spcPts val="3200"/>
              </a:spcBef>
              <a:spcAft>
                <a:spcPts val="0"/>
              </a:spcAft>
              <a:buNone/>
              <a:defRPr/>
            </a:lvl4pPr>
            <a:lvl5pPr lvl="4" rtl="0">
              <a:spcBef>
                <a:spcPts val="3200"/>
              </a:spcBef>
              <a:spcAft>
                <a:spcPts val="0"/>
              </a:spcAft>
              <a:buNone/>
              <a:defRPr/>
            </a:lvl5pPr>
            <a:lvl6pPr lvl="5" rtl="0">
              <a:spcBef>
                <a:spcPts val="3200"/>
              </a:spcBef>
              <a:spcAft>
                <a:spcPts val="0"/>
              </a:spcAft>
              <a:buNone/>
              <a:defRPr/>
            </a:lvl6pPr>
            <a:lvl7pPr lvl="6" rtl="0">
              <a:spcBef>
                <a:spcPts val="3200"/>
              </a:spcBef>
              <a:spcAft>
                <a:spcPts val="0"/>
              </a:spcAft>
              <a:buNone/>
              <a:defRPr/>
            </a:lvl7pPr>
            <a:lvl8pPr lvl="7" rtl="0">
              <a:spcBef>
                <a:spcPts val="3200"/>
              </a:spcBef>
              <a:spcAft>
                <a:spcPts val="0"/>
              </a:spcAft>
              <a:buNone/>
              <a:defRPr/>
            </a:lvl8pPr>
            <a:lvl9pPr lvl="8" rtl="0">
              <a:spcBef>
                <a:spcPts val="3200"/>
              </a:spcBef>
              <a:spcAft>
                <a:spcPts val="3200"/>
              </a:spcAft>
              <a:buNone/>
              <a:defRPr/>
            </a:lvl9pPr>
          </a:lstStyle>
          <a:p/>
        </p:txBody>
      </p:sp>
      <p:sp>
        <p:nvSpPr>
          <p:cNvPr id="96" name="Google Shape;96;p16"/>
          <p:cNvSpPr txBox="1"/>
          <p:nvPr>
            <p:ph type="title"/>
          </p:nvPr>
        </p:nvSpPr>
        <p:spPr>
          <a:xfrm>
            <a:off x="372026" y="2099950"/>
            <a:ext cx="8827800" cy="1359600"/>
          </a:xfrm>
          <a:prstGeom prst="rect">
            <a:avLst/>
          </a:prstGeom>
          <a:ln>
            <a:noFill/>
          </a:ln>
        </p:spPr>
        <p:txBody>
          <a:bodyPr anchorCtr="0" anchor="t" bIns="184600" lIns="184600" spcFirstLastPara="1" rIns="184600" wrap="square" tIns="184600">
            <a:noAutofit/>
          </a:bodyPr>
          <a:lstStyle>
            <a:lvl1pPr lvl="0" rtl="0" algn="ctr">
              <a:spcBef>
                <a:spcPts val="0"/>
              </a:spcBef>
              <a:spcAft>
                <a:spcPts val="0"/>
              </a:spcAft>
              <a:buClr>
                <a:srgbClr val="4575B4"/>
              </a:buClr>
              <a:buSzPts val="2800"/>
              <a:buNone/>
              <a:defRPr b="0" sz="2800">
                <a:solidFill>
                  <a:srgbClr val="4575B4"/>
                </a:solidFill>
              </a:defRPr>
            </a:lvl1pPr>
            <a:lvl2pPr lvl="1" rtl="0" algn="ctr">
              <a:spcBef>
                <a:spcPts val="0"/>
              </a:spcBef>
              <a:spcAft>
                <a:spcPts val="0"/>
              </a:spcAft>
              <a:buSzPts val="2800"/>
              <a:buFont typeface="Meiryo"/>
              <a:buNone/>
              <a:defRPr>
                <a:latin typeface="Meiryo"/>
                <a:ea typeface="Meiryo"/>
                <a:cs typeface="Meiryo"/>
                <a:sym typeface="Meiryo"/>
              </a:defRPr>
            </a:lvl2pPr>
            <a:lvl3pPr lvl="2" rtl="0" algn="ctr">
              <a:spcBef>
                <a:spcPts val="0"/>
              </a:spcBef>
              <a:spcAft>
                <a:spcPts val="0"/>
              </a:spcAft>
              <a:buSzPts val="2800"/>
              <a:buFont typeface="Meiryo"/>
              <a:buNone/>
              <a:defRPr>
                <a:latin typeface="Meiryo"/>
                <a:ea typeface="Meiryo"/>
                <a:cs typeface="Meiryo"/>
                <a:sym typeface="Meiryo"/>
              </a:defRPr>
            </a:lvl3pPr>
            <a:lvl4pPr lvl="3" rtl="0" algn="ctr">
              <a:spcBef>
                <a:spcPts val="0"/>
              </a:spcBef>
              <a:spcAft>
                <a:spcPts val="0"/>
              </a:spcAft>
              <a:buSzPts val="2800"/>
              <a:buFont typeface="Meiryo"/>
              <a:buNone/>
              <a:defRPr>
                <a:latin typeface="Meiryo"/>
                <a:ea typeface="Meiryo"/>
                <a:cs typeface="Meiryo"/>
                <a:sym typeface="Meiryo"/>
              </a:defRPr>
            </a:lvl4pPr>
            <a:lvl5pPr lvl="4" rtl="0" algn="ctr">
              <a:spcBef>
                <a:spcPts val="0"/>
              </a:spcBef>
              <a:spcAft>
                <a:spcPts val="0"/>
              </a:spcAft>
              <a:buSzPts val="2800"/>
              <a:buFont typeface="Meiryo"/>
              <a:buNone/>
              <a:defRPr>
                <a:latin typeface="Meiryo"/>
                <a:ea typeface="Meiryo"/>
                <a:cs typeface="Meiryo"/>
                <a:sym typeface="Meiryo"/>
              </a:defRPr>
            </a:lvl5pPr>
            <a:lvl6pPr lvl="5" rtl="0" algn="ctr">
              <a:spcBef>
                <a:spcPts val="0"/>
              </a:spcBef>
              <a:spcAft>
                <a:spcPts val="0"/>
              </a:spcAft>
              <a:buSzPts val="2800"/>
              <a:buFont typeface="Meiryo"/>
              <a:buNone/>
              <a:defRPr>
                <a:latin typeface="Meiryo"/>
                <a:ea typeface="Meiryo"/>
                <a:cs typeface="Meiryo"/>
                <a:sym typeface="Meiryo"/>
              </a:defRPr>
            </a:lvl6pPr>
            <a:lvl7pPr lvl="6" rtl="0" algn="ctr">
              <a:spcBef>
                <a:spcPts val="0"/>
              </a:spcBef>
              <a:spcAft>
                <a:spcPts val="0"/>
              </a:spcAft>
              <a:buSzPts val="2800"/>
              <a:buFont typeface="Meiryo"/>
              <a:buNone/>
              <a:defRPr>
                <a:latin typeface="Meiryo"/>
                <a:ea typeface="Meiryo"/>
                <a:cs typeface="Meiryo"/>
                <a:sym typeface="Meiryo"/>
              </a:defRPr>
            </a:lvl7pPr>
            <a:lvl8pPr lvl="7" rtl="0" algn="ctr">
              <a:spcBef>
                <a:spcPts val="0"/>
              </a:spcBef>
              <a:spcAft>
                <a:spcPts val="0"/>
              </a:spcAft>
              <a:buSzPts val="2800"/>
              <a:buFont typeface="Meiryo"/>
              <a:buNone/>
              <a:defRPr>
                <a:latin typeface="Meiryo"/>
                <a:ea typeface="Meiryo"/>
                <a:cs typeface="Meiryo"/>
                <a:sym typeface="Meiryo"/>
              </a:defRPr>
            </a:lvl8pPr>
            <a:lvl9pPr lvl="8" rtl="0" algn="ctr">
              <a:spcBef>
                <a:spcPts val="0"/>
              </a:spcBef>
              <a:spcAft>
                <a:spcPts val="0"/>
              </a:spcAft>
              <a:buSzPts val="2800"/>
              <a:buFont typeface="Meiryo"/>
              <a:buNone/>
              <a:defRPr>
                <a:latin typeface="Meiryo"/>
                <a:ea typeface="Meiryo"/>
                <a:cs typeface="Meiryo"/>
                <a:sym typeface="Meiryo"/>
              </a:defRPr>
            </a:lvl9pPr>
          </a:lstStyle>
          <a:p/>
        </p:txBody>
      </p:sp>
      <p:pic>
        <p:nvPicPr>
          <p:cNvPr id="97" name="Google Shape;97;p16"/>
          <p:cNvPicPr preferRelativeResize="0"/>
          <p:nvPr/>
        </p:nvPicPr>
        <p:blipFill>
          <a:blip r:embed="rId2">
            <a:alphaModFix/>
          </a:blip>
          <a:stretch>
            <a:fillRect/>
          </a:stretch>
        </p:blipFill>
        <p:spPr>
          <a:xfrm>
            <a:off x="336862" y="322425"/>
            <a:ext cx="3153652" cy="1360000"/>
          </a:xfrm>
          <a:prstGeom prst="rect">
            <a:avLst/>
          </a:prstGeom>
          <a:noFill/>
          <a:ln>
            <a:noFill/>
          </a:ln>
        </p:spPr>
      </p:pic>
      <p:cxnSp>
        <p:nvCxnSpPr>
          <p:cNvPr id="98" name="Google Shape;98;p16"/>
          <p:cNvCxnSpPr/>
          <p:nvPr/>
        </p:nvCxnSpPr>
        <p:spPr>
          <a:xfrm>
            <a:off x="1915662" y="3726704"/>
            <a:ext cx="759000" cy="0"/>
          </a:xfrm>
          <a:prstGeom prst="straightConnector1">
            <a:avLst/>
          </a:prstGeom>
          <a:noFill/>
          <a:ln cap="flat" cmpd="sng" w="19050">
            <a:solidFill>
              <a:srgbClr val="4575B4"/>
            </a:solidFill>
            <a:prstDash val="solid"/>
            <a:round/>
            <a:headEnd len="med" w="med" type="none"/>
            <a:tailEnd len="med" w="med" type="none"/>
          </a:ln>
        </p:spPr>
      </p:cxnSp>
      <p:sp>
        <p:nvSpPr>
          <p:cNvPr id="99" name="Google Shape;99;p16"/>
          <p:cNvSpPr txBox="1"/>
          <p:nvPr/>
        </p:nvSpPr>
        <p:spPr>
          <a:xfrm>
            <a:off x="17072605" y="9499702"/>
            <a:ext cx="1097400" cy="787200"/>
          </a:xfrm>
          <a:prstGeom prst="rect">
            <a:avLst/>
          </a:prstGeom>
          <a:noFill/>
          <a:ln>
            <a:noFill/>
          </a:ln>
        </p:spPr>
        <p:txBody>
          <a:bodyPr anchorCtr="0" anchor="ctr" bIns="184600" lIns="184600" spcFirstLastPara="1" rIns="184600" wrap="square" tIns="184600">
            <a:noAutofit/>
          </a:bodyPr>
          <a:lstStyle/>
          <a:p>
            <a:pPr indent="0" lvl="0" marL="0" rtl="0" algn="r">
              <a:spcBef>
                <a:spcPts val="0"/>
              </a:spcBef>
              <a:spcAft>
                <a:spcPts val="0"/>
              </a:spcAft>
              <a:buNone/>
            </a:pPr>
            <a:fld id="{00000000-1234-1234-1234-123412341234}" type="slidenum">
              <a:rPr lang="ja" sz="1800">
                <a:solidFill>
                  <a:srgbClr val="595959"/>
                </a:solidFill>
                <a:latin typeface="HiraKakuPro-W3"/>
                <a:ea typeface="HiraKakuPro-W3"/>
                <a:cs typeface="HiraKakuPro-W3"/>
                <a:sym typeface="HiraKakuPro-W3"/>
              </a:rPr>
              <a:t>‹#›</a:t>
            </a:fld>
            <a:endParaRPr sz="1800">
              <a:solidFill>
                <a:srgbClr val="595959"/>
              </a:solidFill>
              <a:latin typeface="HiraKakuPro-W3"/>
              <a:ea typeface="HiraKakuPro-W3"/>
              <a:cs typeface="HiraKakuPro-W3"/>
              <a:sym typeface="HiraKakuPro-W3"/>
            </a:endParaRPr>
          </a:p>
        </p:txBody>
      </p:sp>
      <p:sp>
        <p:nvSpPr>
          <p:cNvPr id="100" name="Google Shape;100;p16"/>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1" name="Shape 101"/>
        <p:cNvGrpSpPr/>
        <p:nvPr/>
      </p:nvGrpSpPr>
      <p:grpSpPr>
        <a:xfrm>
          <a:off x="0" y="0"/>
          <a:ext cx="0" cy="0"/>
          <a:chOff x="0" y="0"/>
          <a:chExt cx="0" cy="0"/>
        </a:xfrm>
      </p:grpSpPr>
      <p:sp>
        <p:nvSpPr>
          <p:cNvPr id="102" name="Google Shape;102;p17"/>
          <p:cNvSpPr txBox="1"/>
          <p:nvPr>
            <p:ph type="ctrTitle"/>
          </p:nvPr>
        </p:nvSpPr>
        <p:spPr>
          <a:xfrm>
            <a:off x="623417" y="1489150"/>
            <a:ext cx="17041200" cy="4105200"/>
          </a:xfrm>
          <a:prstGeom prst="rect">
            <a:avLst/>
          </a:prstGeom>
        </p:spPr>
        <p:txBody>
          <a:bodyPr anchorCtr="0" anchor="b" bIns="184600" lIns="184600" spcFirstLastPara="1" rIns="184600" wrap="square" tIns="184600">
            <a:noAutofit/>
          </a:bodyPr>
          <a:lstStyle>
            <a:lvl1pPr lvl="0" rtl="0" algn="ctr">
              <a:spcBef>
                <a:spcPts val="0"/>
              </a:spcBef>
              <a:spcAft>
                <a:spcPts val="0"/>
              </a:spcAft>
              <a:buSzPts val="10400"/>
              <a:buNone/>
              <a:defRPr sz="10400"/>
            </a:lvl1pPr>
            <a:lvl2pPr lvl="1" rtl="0" algn="ctr">
              <a:spcBef>
                <a:spcPts val="0"/>
              </a:spcBef>
              <a:spcAft>
                <a:spcPts val="0"/>
              </a:spcAft>
              <a:buSzPts val="10400"/>
              <a:buNone/>
              <a:defRPr sz="10400"/>
            </a:lvl2pPr>
            <a:lvl3pPr lvl="2" rtl="0" algn="ctr">
              <a:spcBef>
                <a:spcPts val="0"/>
              </a:spcBef>
              <a:spcAft>
                <a:spcPts val="0"/>
              </a:spcAft>
              <a:buSzPts val="10400"/>
              <a:buNone/>
              <a:defRPr sz="10400"/>
            </a:lvl3pPr>
            <a:lvl4pPr lvl="3" rtl="0" algn="ctr">
              <a:spcBef>
                <a:spcPts val="0"/>
              </a:spcBef>
              <a:spcAft>
                <a:spcPts val="0"/>
              </a:spcAft>
              <a:buSzPts val="10400"/>
              <a:buNone/>
              <a:defRPr sz="10400"/>
            </a:lvl4pPr>
            <a:lvl5pPr lvl="4" rtl="0" algn="ctr">
              <a:spcBef>
                <a:spcPts val="0"/>
              </a:spcBef>
              <a:spcAft>
                <a:spcPts val="0"/>
              </a:spcAft>
              <a:buSzPts val="10400"/>
              <a:buNone/>
              <a:defRPr sz="10400"/>
            </a:lvl5pPr>
            <a:lvl6pPr lvl="5" rtl="0" algn="ctr">
              <a:spcBef>
                <a:spcPts val="0"/>
              </a:spcBef>
              <a:spcAft>
                <a:spcPts val="0"/>
              </a:spcAft>
              <a:buSzPts val="10400"/>
              <a:buNone/>
              <a:defRPr sz="10400"/>
            </a:lvl6pPr>
            <a:lvl7pPr lvl="6" rtl="0" algn="ctr">
              <a:spcBef>
                <a:spcPts val="0"/>
              </a:spcBef>
              <a:spcAft>
                <a:spcPts val="0"/>
              </a:spcAft>
              <a:buSzPts val="10400"/>
              <a:buNone/>
              <a:defRPr sz="10400"/>
            </a:lvl7pPr>
            <a:lvl8pPr lvl="7" rtl="0" algn="ctr">
              <a:spcBef>
                <a:spcPts val="0"/>
              </a:spcBef>
              <a:spcAft>
                <a:spcPts val="0"/>
              </a:spcAft>
              <a:buSzPts val="10400"/>
              <a:buNone/>
              <a:defRPr sz="10400"/>
            </a:lvl8pPr>
            <a:lvl9pPr lvl="8" rtl="0" algn="ctr">
              <a:spcBef>
                <a:spcPts val="0"/>
              </a:spcBef>
              <a:spcAft>
                <a:spcPts val="0"/>
              </a:spcAft>
              <a:buSzPts val="10400"/>
              <a:buNone/>
              <a:defRPr sz="10400"/>
            </a:lvl9pPr>
          </a:lstStyle>
          <a:p/>
        </p:txBody>
      </p:sp>
      <p:sp>
        <p:nvSpPr>
          <p:cNvPr id="103" name="Google Shape;103;p17"/>
          <p:cNvSpPr txBox="1"/>
          <p:nvPr>
            <p:ph idx="1" type="subTitle"/>
          </p:nvPr>
        </p:nvSpPr>
        <p:spPr>
          <a:xfrm>
            <a:off x="623400" y="5668250"/>
            <a:ext cx="17041200" cy="1585200"/>
          </a:xfrm>
          <a:prstGeom prst="rect">
            <a:avLst/>
          </a:prstGeom>
        </p:spPr>
        <p:txBody>
          <a:bodyPr anchorCtr="0" anchor="t" bIns="184600" lIns="184600" spcFirstLastPara="1" rIns="184600" wrap="square" tIns="184600">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104" name="Google Shape;104;p17"/>
          <p:cNvSpPr txBox="1"/>
          <p:nvPr>
            <p:ph idx="12" type="sldNum"/>
          </p:nvPr>
        </p:nvSpPr>
        <p:spPr>
          <a:xfrm>
            <a:off x="16944916" y="9326434"/>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105" name="Shape 105"/>
        <p:cNvGrpSpPr/>
        <p:nvPr/>
      </p:nvGrpSpPr>
      <p:grpSpPr>
        <a:xfrm>
          <a:off x="0" y="0"/>
          <a:ext cx="0" cy="0"/>
          <a:chOff x="0" y="0"/>
          <a:chExt cx="0" cy="0"/>
        </a:xfrm>
      </p:grpSpPr>
      <p:sp>
        <p:nvSpPr>
          <p:cNvPr id="106" name="Google Shape;106;p18"/>
          <p:cNvSpPr txBox="1"/>
          <p:nvPr>
            <p:ph idx="12" type="sldNum"/>
          </p:nvPr>
        </p:nvSpPr>
        <p:spPr>
          <a:xfrm>
            <a:off x="16944916" y="9326434"/>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2">
  <p:cSld name="BLANK_2">
    <p:spTree>
      <p:nvGrpSpPr>
        <p:cNvPr id="107" name="Shape 107"/>
        <p:cNvGrpSpPr/>
        <p:nvPr/>
      </p:nvGrpSpPr>
      <p:grpSpPr>
        <a:xfrm>
          <a:off x="0" y="0"/>
          <a:ext cx="0" cy="0"/>
          <a:chOff x="0" y="0"/>
          <a:chExt cx="0" cy="0"/>
        </a:xfrm>
      </p:grpSpPr>
      <p:sp>
        <p:nvSpPr>
          <p:cNvPr id="108" name="Google Shape;108;p19"/>
          <p:cNvSpPr txBox="1"/>
          <p:nvPr>
            <p:ph idx="12" type="sldNum"/>
          </p:nvPr>
        </p:nvSpPr>
        <p:spPr>
          <a:xfrm>
            <a:off x="16944916" y="9326434"/>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ベーシック 1">
  <p:cSld name="BLANK_1_1">
    <p:spTree>
      <p:nvGrpSpPr>
        <p:cNvPr id="109" name="Shape 109"/>
        <p:cNvGrpSpPr/>
        <p:nvPr/>
      </p:nvGrpSpPr>
      <p:grpSpPr>
        <a:xfrm>
          <a:off x="0" y="0"/>
          <a:ext cx="0" cy="0"/>
          <a:chOff x="0" y="0"/>
          <a:chExt cx="0" cy="0"/>
        </a:xfrm>
      </p:grpSpPr>
      <p:sp>
        <p:nvSpPr>
          <p:cNvPr id="110" name="Google Shape;110;p20"/>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111" name="Google Shape;111;p20"/>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112" name="Google Shape;112;p20"/>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pic>
        <p:nvPicPr>
          <p:cNvPr id="113" name="Google Shape;113;p20"/>
          <p:cNvPicPr preferRelativeResize="0"/>
          <p:nvPr/>
        </p:nvPicPr>
        <p:blipFill>
          <a:blip r:embed="rId2">
            <a:alphaModFix/>
          </a:blip>
          <a:stretch>
            <a:fillRect/>
          </a:stretch>
        </p:blipFill>
        <p:spPr>
          <a:xfrm>
            <a:off x="14612399" y="387750"/>
            <a:ext cx="3331252" cy="1436587"/>
          </a:xfrm>
          <a:prstGeom prst="rect">
            <a:avLst/>
          </a:prstGeom>
          <a:noFill/>
          <a:ln>
            <a:noFill/>
          </a:ln>
        </p:spPr>
      </p:pic>
      <p:sp>
        <p:nvSpPr>
          <p:cNvPr id="114" name="Google Shape;114;p20"/>
          <p:cNvSpPr txBox="1"/>
          <p:nvPr>
            <p:ph type="title"/>
          </p:nvPr>
        </p:nvSpPr>
        <p:spPr>
          <a:xfrm>
            <a:off x="460750" y="616450"/>
            <a:ext cx="14152200" cy="787200"/>
          </a:xfrm>
          <a:prstGeom prst="rect">
            <a:avLst/>
          </a:prstGeom>
        </p:spPr>
        <p:txBody>
          <a:bodyPr anchorCtr="0" anchor="ctr" bIns="184600" lIns="184600" spcFirstLastPara="1" rIns="184600" wrap="square" tIns="184600">
            <a:noAutofit/>
          </a:bodyPr>
          <a:lstStyle>
            <a:lvl1pPr lvl="0" rtl="0">
              <a:spcBef>
                <a:spcPts val="0"/>
              </a:spcBef>
              <a:spcAft>
                <a:spcPts val="0"/>
              </a:spcAft>
              <a:buNone/>
              <a:defRPr sz="4400">
                <a:solidFill>
                  <a:srgbClr val="4575B4"/>
                </a:solidFill>
                <a:latin typeface="HiraKakuPro-W3"/>
                <a:ea typeface="HiraKakuPro-W3"/>
                <a:cs typeface="HiraKakuPro-W3"/>
                <a:sym typeface="HiraKakuPro-W3"/>
              </a:defRPr>
            </a:lvl1pPr>
            <a:lvl2pPr lvl="1" rtl="0">
              <a:spcBef>
                <a:spcPts val="0"/>
              </a:spcBef>
              <a:spcAft>
                <a:spcPts val="0"/>
              </a:spcAft>
              <a:buNone/>
              <a:defRPr sz="4200">
                <a:solidFill>
                  <a:srgbClr val="4575B4"/>
                </a:solidFill>
                <a:latin typeface="HiraKakuPro-W3"/>
                <a:ea typeface="HiraKakuPro-W3"/>
                <a:cs typeface="HiraKakuPro-W3"/>
                <a:sym typeface="HiraKakuPro-W3"/>
              </a:defRPr>
            </a:lvl2pPr>
            <a:lvl3pPr lvl="2" rtl="0">
              <a:spcBef>
                <a:spcPts val="0"/>
              </a:spcBef>
              <a:spcAft>
                <a:spcPts val="0"/>
              </a:spcAft>
              <a:buNone/>
              <a:defRPr sz="4200">
                <a:solidFill>
                  <a:srgbClr val="4575B4"/>
                </a:solidFill>
                <a:latin typeface="HiraKakuPro-W3"/>
                <a:ea typeface="HiraKakuPro-W3"/>
                <a:cs typeface="HiraKakuPro-W3"/>
                <a:sym typeface="HiraKakuPro-W3"/>
              </a:defRPr>
            </a:lvl3pPr>
            <a:lvl4pPr lvl="3" rtl="0">
              <a:spcBef>
                <a:spcPts val="0"/>
              </a:spcBef>
              <a:spcAft>
                <a:spcPts val="0"/>
              </a:spcAft>
              <a:buNone/>
              <a:defRPr sz="4200">
                <a:solidFill>
                  <a:srgbClr val="4575B4"/>
                </a:solidFill>
                <a:latin typeface="HiraKakuPro-W3"/>
                <a:ea typeface="HiraKakuPro-W3"/>
                <a:cs typeface="HiraKakuPro-W3"/>
                <a:sym typeface="HiraKakuPro-W3"/>
              </a:defRPr>
            </a:lvl4pPr>
            <a:lvl5pPr lvl="4" rtl="0">
              <a:spcBef>
                <a:spcPts val="0"/>
              </a:spcBef>
              <a:spcAft>
                <a:spcPts val="0"/>
              </a:spcAft>
              <a:buNone/>
              <a:defRPr sz="4200">
                <a:solidFill>
                  <a:srgbClr val="4575B4"/>
                </a:solidFill>
                <a:latin typeface="HiraKakuPro-W3"/>
                <a:ea typeface="HiraKakuPro-W3"/>
                <a:cs typeface="HiraKakuPro-W3"/>
                <a:sym typeface="HiraKakuPro-W3"/>
              </a:defRPr>
            </a:lvl5pPr>
            <a:lvl6pPr lvl="5" rtl="0">
              <a:spcBef>
                <a:spcPts val="0"/>
              </a:spcBef>
              <a:spcAft>
                <a:spcPts val="0"/>
              </a:spcAft>
              <a:buNone/>
              <a:defRPr sz="4200">
                <a:solidFill>
                  <a:srgbClr val="4575B4"/>
                </a:solidFill>
                <a:latin typeface="HiraKakuPro-W3"/>
                <a:ea typeface="HiraKakuPro-W3"/>
                <a:cs typeface="HiraKakuPro-W3"/>
                <a:sym typeface="HiraKakuPro-W3"/>
              </a:defRPr>
            </a:lvl6pPr>
            <a:lvl7pPr lvl="6" rtl="0">
              <a:spcBef>
                <a:spcPts val="0"/>
              </a:spcBef>
              <a:spcAft>
                <a:spcPts val="0"/>
              </a:spcAft>
              <a:buNone/>
              <a:defRPr sz="4200">
                <a:solidFill>
                  <a:srgbClr val="4575B4"/>
                </a:solidFill>
                <a:latin typeface="HiraKakuPro-W3"/>
                <a:ea typeface="HiraKakuPro-W3"/>
                <a:cs typeface="HiraKakuPro-W3"/>
                <a:sym typeface="HiraKakuPro-W3"/>
              </a:defRPr>
            </a:lvl7pPr>
            <a:lvl8pPr lvl="7" rtl="0">
              <a:spcBef>
                <a:spcPts val="0"/>
              </a:spcBef>
              <a:spcAft>
                <a:spcPts val="0"/>
              </a:spcAft>
              <a:buNone/>
              <a:defRPr sz="4200">
                <a:solidFill>
                  <a:srgbClr val="4575B4"/>
                </a:solidFill>
                <a:latin typeface="HiraKakuPro-W3"/>
                <a:ea typeface="HiraKakuPro-W3"/>
                <a:cs typeface="HiraKakuPro-W3"/>
                <a:sym typeface="HiraKakuPro-W3"/>
              </a:defRPr>
            </a:lvl8pPr>
            <a:lvl9pPr lvl="8" rtl="0">
              <a:spcBef>
                <a:spcPts val="0"/>
              </a:spcBef>
              <a:spcAft>
                <a:spcPts val="0"/>
              </a:spcAft>
              <a:buNone/>
              <a:defRPr sz="4200">
                <a:solidFill>
                  <a:srgbClr val="4575B4"/>
                </a:solidFill>
                <a:latin typeface="HiraKakuPro-W3"/>
                <a:ea typeface="HiraKakuPro-W3"/>
                <a:cs typeface="HiraKakuPro-W3"/>
                <a:sym typeface="HiraKakuPro-W3"/>
              </a:defRPr>
            </a:lvl9pPr>
          </a:lstStyle>
          <a:p/>
        </p:txBody>
      </p:sp>
      <p:sp>
        <p:nvSpPr>
          <p:cNvPr id="115" name="Google Shape;115;p20"/>
          <p:cNvSpPr txBox="1"/>
          <p:nvPr>
            <p:ph idx="2" type="title"/>
          </p:nvPr>
        </p:nvSpPr>
        <p:spPr>
          <a:xfrm>
            <a:off x="492950" y="1536250"/>
            <a:ext cx="14119200" cy="1061400"/>
          </a:xfrm>
          <a:prstGeom prst="rect">
            <a:avLst/>
          </a:prstGeom>
        </p:spPr>
        <p:txBody>
          <a:bodyPr anchorCtr="0" anchor="t" bIns="184600" lIns="184600" spcFirstLastPara="1" rIns="184600" wrap="square" tIns="184600">
            <a:noAutofit/>
          </a:bodyPr>
          <a:lstStyle>
            <a:lvl1pPr lvl="0"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1pPr>
            <a:lvl2pPr lvl="1"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2pPr>
            <a:lvl3pPr lvl="2"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3pPr>
            <a:lvl4pPr lvl="3"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4pPr>
            <a:lvl5pPr lvl="4"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5pPr>
            <a:lvl6pPr lvl="5"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6pPr>
            <a:lvl7pPr lvl="6"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7pPr>
            <a:lvl8pPr lvl="7"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8pPr>
            <a:lvl9pPr lvl="8"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2">
  <p:cSld name="CUSTOM_4">
    <p:spTree>
      <p:nvGrpSpPr>
        <p:cNvPr id="14"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b="2995" l="0" r="0" t="12623"/>
          <a:stretch/>
        </p:blipFill>
        <p:spPr>
          <a:xfrm>
            <a:off x="0" y="0"/>
            <a:ext cx="18288000" cy="10287005"/>
          </a:xfrm>
          <a:prstGeom prst="rect">
            <a:avLst/>
          </a:prstGeom>
          <a:noFill/>
          <a:ln>
            <a:noFill/>
          </a:ln>
        </p:spPr>
      </p:pic>
      <p:pic>
        <p:nvPicPr>
          <p:cNvPr id="16" name="Google Shape;16;p3"/>
          <p:cNvPicPr preferRelativeResize="0"/>
          <p:nvPr/>
        </p:nvPicPr>
        <p:blipFill rotWithShape="1">
          <a:blip r:embed="rId3">
            <a:alphaModFix/>
          </a:blip>
          <a:srcRect b="0" l="0" r="42263" t="0"/>
          <a:stretch/>
        </p:blipFill>
        <p:spPr>
          <a:xfrm>
            <a:off x="0" y="0"/>
            <a:ext cx="14859070" cy="10287000"/>
          </a:xfrm>
          <a:prstGeom prst="rect">
            <a:avLst/>
          </a:prstGeom>
          <a:noFill/>
          <a:ln>
            <a:noFill/>
          </a:ln>
        </p:spPr>
      </p:pic>
      <p:sp>
        <p:nvSpPr>
          <p:cNvPr id="17" name="Google Shape;17;p3"/>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18" name="Google Shape;18;p3"/>
          <p:cNvSpPr txBox="1"/>
          <p:nvPr>
            <p:ph type="title"/>
          </p:nvPr>
        </p:nvSpPr>
        <p:spPr>
          <a:xfrm>
            <a:off x="835908" y="2560950"/>
            <a:ext cx="7911600" cy="3006600"/>
          </a:xfrm>
          <a:prstGeom prst="rect">
            <a:avLst/>
          </a:prstGeom>
        </p:spPr>
        <p:txBody>
          <a:bodyPr anchorCtr="0" anchor="ctr" bIns="184600" lIns="184600" spcFirstLastPara="1" rIns="184600" wrap="square" tIns="184600">
            <a:noAutofit/>
          </a:bodyPr>
          <a:lstStyle>
            <a:lvl1pPr lvl="0" rtl="0">
              <a:lnSpc>
                <a:spcPct val="115000"/>
              </a:lnSpc>
              <a:spcBef>
                <a:spcPts val="0"/>
              </a:spcBef>
              <a:spcAft>
                <a:spcPts val="0"/>
              </a:spcAft>
              <a:buNone/>
              <a:defRPr b="0" sz="3400">
                <a:solidFill>
                  <a:srgbClr val="4575B4"/>
                </a:solidFill>
                <a:latin typeface="HiraKakuPro-W3"/>
                <a:ea typeface="HiraKakuPro-W3"/>
                <a:cs typeface="HiraKakuPro-W3"/>
                <a:sym typeface="HiraKakuPro-W3"/>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本文 4">
  <p:cSld name="TITLE_AND_BODY_4">
    <p:spTree>
      <p:nvGrpSpPr>
        <p:cNvPr id="116" name="Shape 116"/>
        <p:cNvGrpSpPr/>
        <p:nvPr/>
      </p:nvGrpSpPr>
      <p:grpSpPr>
        <a:xfrm>
          <a:off x="0" y="0"/>
          <a:ext cx="0" cy="0"/>
          <a:chOff x="0" y="0"/>
          <a:chExt cx="0" cy="0"/>
        </a:xfrm>
      </p:grpSpPr>
      <p:sp>
        <p:nvSpPr>
          <p:cNvPr id="117" name="Google Shape;117;p21"/>
          <p:cNvSpPr txBox="1"/>
          <p:nvPr>
            <p:ph idx="1" type="subTitle"/>
          </p:nvPr>
        </p:nvSpPr>
        <p:spPr>
          <a:xfrm>
            <a:off x="-175" y="1536225"/>
            <a:ext cx="18288000" cy="1061400"/>
          </a:xfrm>
          <a:prstGeom prst="rect">
            <a:avLst/>
          </a:prstGeom>
        </p:spPr>
        <p:txBody>
          <a:bodyPr anchorCtr="0" anchor="t" bIns="184600" lIns="184600" spcFirstLastPara="1" rIns="184600" wrap="square" tIns="184600">
            <a:noAutofit/>
          </a:bodyPr>
          <a:lstStyle>
            <a:lvl1pPr lvl="0" rtl="0" algn="ctr">
              <a:spcBef>
                <a:spcPts val="0"/>
              </a:spcBef>
              <a:spcAft>
                <a:spcPts val="0"/>
              </a:spcAft>
              <a:buNone/>
              <a:defRPr sz="2800"/>
            </a:lvl1pPr>
            <a:lvl2pPr lvl="1" rtl="0" algn="ctr">
              <a:spcBef>
                <a:spcPts val="3200"/>
              </a:spcBef>
              <a:spcAft>
                <a:spcPts val="0"/>
              </a:spcAft>
              <a:buNone/>
              <a:defRPr/>
            </a:lvl2pPr>
            <a:lvl3pPr lvl="2" rtl="0" algn="ctr">
              <a:spcBef>
                <a:spcPts val="3200"/>
              </a:spcBef>
              <a:spcAft>
                <a:spcPts val="0"/>
              </a:spcAft>
              <a:buNone/>
              <a:defRPr/>
            </a:lvl3pPr>
            <a:lvl4pPr lvl="3" rtl="0" algn="ctr">
              <a:spcBef>
                <a:spcPts val="3200"/>
              </a:spcBef>
              <a:spcAft>
                <a:spcPts val="0"/>
              </a:spcAft>
              <a:buNone/>
              <a:defRPr/>
            </a:lvl4pPr>
            <a:lvl5pPr lvl="4" rtl="0" algn="ctr">
              <a:spcBef>
                <a:spcPts val="3200"/>
              </a:spcBef>
              <a:spcAft>
                <a:spcPts val="0"/>
              </a:spcAft>
              <a:buNone/>
              <a:defRPr/>
            </a:lvl5pPr>
            <a:lvl6pPr lvl="5" rtl="0" algn="ctr">
              <a:spcBef>
                <a:spcPts val="3200"/>
              </a:spcBef>
              <a:spcAft>
                <a:spcPts val="0"/>
              </a:spcAft>
              <a:buNone/>
              <a:defRPr/>
            </a:lvl6pPr>
            <a:lvl7pPr lvl="6" rtl="0" algn="ctr">
              <a:spcBef>
                <a:spcPts val="3200"/>
              </a:spcBef>
              <a:spcAft>
                <a:spcPts val="0"/>
              </a:spcAft>
              <a:buNone/>
              <a:defRPr/>
            </a:lvl7pPr>
            <a:lvl8pPr lvl="7" rtl="0" algn="ctr">
              <a:spcBef>
                <a:spcPts val="3200"/>
              </a:spcBef>
              <a:spcAft>
                <a:spcPts val="0"/>
              </a:spcAft>
              <a:buNone/>
              <a:defRPr/>
            </a:lvl8pPr>
            <a:lvl9pPr lvl="8" rtl="0" algn="ctr">
              <a:spcBef>
                <a:spcPts val="3200"/>
              </a:spcBef>
              <a:spcAft>
                <a:spcPts val="3200"/>
              </a:spcAft>
              <a:buNone/>
              <a:defRPr/>
            </a:lvl9pPr>
          </a:lstStyle>
          <a:p/>
        </p:txBody>
      </p:sp>
      <p:sp>
        <p:nvSpPr>
          <p:cNvPr id="118" name="Google Shape;118;p21"/>
          <p:cNvSpPr txBox="1"/>
          <p:nvPr>
            <p:ph type="title"/>
          </p:nvPr>
        </p:nvSpPr>
        <p:spPr>
          <a:xfrm>
            <a:off x="-75" y="890050"/>
            <a:ext cx="18288000" cy="530400"/>
          </a:xfrm>
          <a:prstGeom prst="rect">
            <a:avLst/>
          </a:prstGeom>
        </p:spPr>
        <p:txBody>
          <a:bodyPr anchorCtr="0" anchor="ctr" bIns="184600" lIns="184600" spcFirstLastPara="1" rIns="184600" wrap="square" tIns="184600">
            <a:noAutofit/>
          </a:bodyPr>
          <a:lstStyle>
            <a:lvl1pPr lvl="0" rtl="0" algn="ctr">
              <a:spcBef>
                <a:spcPts val="0"/>
              </a:spcBef>
              <a:spcAft>
                <a:spcPts val="0"/>
              </a:spcAft>
              <a:buClr>
                <a:srgbClr val="4575B4"/>
              </a:buClr>
              <a:buSzPts val="2800"/>
              <a:buNone/>
              <a:defRPr>
                <a:solidFill>
                  <a:srgbClr val="4575B4"/>
                </a:solidFill>
              </a:defRPr>
            </a:lvl1pPr>
            <a:lvl2pPr lvl="1" rtl="0" algn="ctr">
              <a:spcBef>
                <a:spcPts val="0"/>
              </a:spcBef>
              <a:spcAft>
                <a:spcPts val="0"/>
              </a:spcAft>
              <a:buSzPts val="2800"/>
              <a:buFont typeface="Meiryo"/>
              <a:buNone/>
              <a:defRPr>
                <a:latin typeface="Meiryo"/>
                <a:ea typeface="Meiryo"/>
                <a:cs typeface="Meiryo"/>
                <a:sym typeface="Meiryo"/>
              </a:defRPr>
            </a:lvl2pPr>
            <a:lvl3pPr lvl="2" rtl="0" algn="ctr">
              <a:spcBef>
                <a:spcPts val="0"/>
              </a:spcBef>
              <a:spcAft>
                <a:spcPts val="0"/>
              </a:spcAft>
              <a:buSzPts val="2800"/>
              <a:buFont typeface="Meiryo"/>
              <a:buNone/>
              <a:defRPr>
                <a:latin typeface="Meiryo"/>
                <a:ea typeface="Meiryo"/>
                <a:cs typeface="Meiryo"/>
                <a:sym typeface="Meiryo"/>
              </a:defRPr>
            </a:lvl3pPr>
            <a:lvl4pPr lvl="3" rtl="0" algn="ctr">
              <a:spcBef>
                <a:spcPts val="0"/>
              </a:spcBef>
              <a:spcAft>
                <a:spcPts val="0"/>
              </a:spcAft>
              <a:buSzPts val="2800"/>
              <a:buFont typeface="Meiryo"/>
              <a:buNone/>
              <a:defRPr>
                <a:latin typeface="Meiryo"/>
                <a:ea typeface="Meiryo"/>
                <a:cs typeface="Meiryo"/>
                <a:sym typeface="Meiryo"/>
              </a:defRPr>
            </a:lvl4pPr>
            <a:lvl5pPr lvl="4" rtl="0" algn="ctr">
              <a:spcBef>
                <a:spcPts val="0"/>
              </a:spcBef>
              <a:spcAft>
                <a:spcPts val="0"/>
              </a:spcAft>
              <a:buSzPts val="2800"/>
              <a:buFont typeface="Meiryo"/>
              <a:buNone/>
              <a:defRPr>
                <a:latin typeface="Meiryo"/>
                <a:ea typeface="Meiryo"/>
                <a:cs typeface="Meiryo"/>
                <a:sym typeface="Meiryo"/>
              </a:defRPr>
            </a:lvl5pPr>
            <a:lvl6pPr lvl="5" rtl="0" algn="ctr">
              <a:spcBef>
                <a:spcPts val="0"/>
              </a:spcBef>
              <a:spcAft>
                <a:spcPts val="0"/>
              </a:spcAft>
              <a:buSzPts val="2800"/>
              <a:buFont typeface="Meiryo"/>
              <a:buNone/>
              <a:defRPr>
                <a:latin typeface="Meiryo"/>
                <a:ea typeface="Meiryo"/>
                <a:cs typeface="Meiryo"/>
                <a:sym typeface="Meiryo"/>
              </a:defRPr>
            </a:lvl6pPr>
            <a:lvl7pPr lvl="6" rtl="0" algn="ctr">
              <a:spcBef>
                <a:spcPts val="0"/>
              </a:spcBef>
              <a:spcAft>
                <a:spcPts val="0"/>
              </a:spcAft>
              <a:buSzPts val="2800"/>
              <a:buFont typeface="Meiryo"/>
              <a:buNone/>
              <a:defRPr>
                <a:latin typeface="Meiryo"/>
                <a:ea typeface="Meiryo"/>
                <a:cs typeface="Meiryo"/>
                <a:sym typeface="Meiryo"/>
              </a:defRPr>
            </a:lvl7pPr>
            <a:lvl8pPr lvl="7" rtl="0" algn="ctr">
              <a:spcBef>
                <a:spcPts val="0"/>
              </a:spcBef>
              <a:spcAft>
                <a:spcPts val="0"/>
              </a:spcAft>
              <a:buSzPts val="2800"/>
              <a:buFont typeface="Meiryo"/>
              <a:buNone/>
              <a:defRPr>
                <a:latin typeface="Meiryo"/>
                <a:ea typeface="Meiryo"/>
                <a:cs typeface="Meiryo"/>
                <a:sym typeface="Meiryo"/>
              </a:defRPr>
            </a:lvl8pPr>
            <a:lvl9pPr lvl="8" rtl="0" algn="ctr">
              <a:spcBef>
                <a:spcPts val="0"/>
              </a:spcBef>
              <a:spcAft>
                <a:spcPts val="0"/>
              </a:spcAft>
              <a:buSzPts val="2800"/>
              <a:buFont typeface="Meiryo"/>
              <a:buNone/>
              <a:defRPr>
                <a:latin typeface="Meiryo"/>
                <a:ea typeface="Meiryo"/>
                <a:cs typeface="Meiryo"/>
                <a:sym typeface="Meiryo"/>
              </a:defRPr>
            </a:lvl9pPr>
          </a:lstStyle>
          <a:p/>
        </p:txBody>
      </p:sp>
      <p:sp>
        <p:nvSpPr>
          <p:cNvPr id="119" name="Google Shape;119;p21"/>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120" name="Google Shape;120;p21"/>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121" name="Google Shape;121;p21"/>
          <p:cNvSpPr/>
          <p:nvPr/>
        </p:nvSpPr>
        <p:spPr>
          <a:xfrm>
            <a:off x="0" y="0"/>
            <a:ext cx="18288000" cy="65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123" name="Google Shape;123;p21"/>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124" name="Google Shape;124;p21"/>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3">
  <p:cSld name="BLANK_3">
    <p:spTree>
      <p:nvGrpSpPr>
        <p:cNvPr id="125" name="Shape 125"/>
        <p:cNvGrpSpPr/>
        <p:nvPr/>
      </p:nvGrpSpPr>
      <p:grpSpPr>
        <a:xfrm>
          <a:off x="0" y="0"/>
          <a:ext cx="0" cy="0"/>
          <a:chOff x="0" y="0"/>
          <a:chExt cx="0" cy="0"/>
        </a:xfrm>
      </p:grpSpPr>
      <p:sp>
        <p:nvSpPr>
          <p:cNvPr id="126" name="Google Shape;126;p22"/>
          <p:cNvSpPr txBox="1"/>
          <p:nvPr>
            <p:ph idx="12" type="sldNum"/>
          </p:nvPr>
        </p:nvSpPr>
        <p:spPr>
          <a:xfrm>
            <a:off x="16944916" y="9326434"/>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_背景ブルー">
  <p:cSld name="CUSTOM_12_1">
    <p:spTree>
      <p:nvGrpSpPr>
        <p:cNvPr id="127" name="Shape 127"/>
        <p:cNvGrpSpPr/>
        <p:nvPr/>
      </p:nvGrpSpPr>
      <p:grpSpPr>
        <a:xfrm>
          <a:off x="0" y="0"/>
          <a:ext cx="0" cy="0"/>
          <a:chOff x="0" y="0"/>
          <a:chExt cx="0" cy="0"/>
        </a:xfrm>
      </p:grpSpPr>
      <p:sp>
        <p:nvSpPr>
          <p:cNvPr id="128" name="Google Shape;128;p23"/>
          <p:cNvSpPr/>
          <p:nvPr/>
        </p:nvSpPr>
        <p:spPr>
          <a:xfrm>
            <a:off x="283500" y="257925"/>
            <a:ext cx="17721000" cy="9771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pic>
        <p:nvPicPr>
          <p:cNvPr id="129" name="Google Shape;129;p23"/>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30" name="Google Shape;130;p23"/>
          <p:cNvSpPr txBox="1"/>
          <p:nvPr>
            <p:ph type="title"/>
          </p:nvPr>
        </p:nvSpPr>
        <p:spPr>
          <a:xfrm>
            <a:off x="681425" y="1745375"/>
            <a:ext cx="13701300" cy="13467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31" name="Google Shape;131;p23"/>
          <p:cNvSpPr txBox="1"/>
          <p:nvPr>
            <p:ph idx="2" type="title"/>
          </p:nvPr>
        </p:nvSpPr>
        <p:spPr>
          <a:xfrm>
            <a:off x="681425" y="578600"/>
            <a:ext cx="16296900" cy="9975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32" name="Google Shape;132;p23"/>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
  <p:cSld name="CUSTOM_1_1">
    <p:spTree>
      <p:nvGrpSpPr>
        <p:cNvPr id="133"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35" name="Google Shape;135;p24"/>
          <p:cNvSpPr txBox="1"/>
          <p:nvPr>
            <p:ph type="title"/>
          </p:nvPr>
        </p:nvSpPr>
        <p:spPr>
          <a:xfrm>
            <a:off x="681425" y="1745375"/>
            <a:ext cx="13701300" cy="13467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36" name="Google Shape;136;p24"/>
          <p:cNvSpPr txBox="1"/>
          <p:nvPr>
            <p:ph idx="2" type="title"/>
          </p:nvPr>
        </p:nvSpPr>
        <p:spPr>
          <a:xfrm>
            <a:off x="681425" y="578600"/>
            <a:ext cx="16296900" cy="9975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37" name="Google Shape;137;p24"/>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 1">
  <p:cSld name="CUSTOM_1_2">
    <p:spTree>
      <p:nvGrpSpPr>
        <p:cNvPr id="138" name="Shape 138"/>
        <p:cNvGrpSpPr/>
        <p:nvPr/>
      </p:nvGrpSpPr>
      <p:grpSpPr>
        <a:xfrm>
          <a:off x="0" y="0"/>
          <a:ext cx="0" cy="0"/>
          <a:chOff x="0" y="0"/>
          <a:chExt cx="0" cy="0"/>
        </a:xfrm>
      </p:grpSpPr>
      <p:pic>
        <p:nvPicPr>
          <p:cNvPr id="139" name="Google Shape;139;p25"/>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40" name="Google Shape;140;p25"/>
          <p:cNvSpPr txBox="1"/>
          <p:nvPr>
            <p:ph type="title"/>
          </p:nvPr>
        </p:nvSpPr>
        <p:spPr>
          <a:xfrm>
            <a:off x="681425" y="1745375"/>
            <a:ext cx="13701300" cy="13467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41" name="Google Shape;141;p25"/>
          <p:cNvSpPr txBox="1"/>
          <p:nvPr>
            <p:ph idx="2" type="title"/>
          </p:nvPr>
        </p:nvSpPr>
        <p:spPr>
          <a:xfrm>
            <a:off x="681425" y="578600"/>
            <a:ext cx="16296900" cy="9975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42" name="Google Shape;142;p25"/>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由レイアウト">
  <p:cSld name="CAPTION_ONLY_1">
    <p:spTree>
      <p:nvGrpSpPr>
        <p:cNvPr id="143" name="Shape 143"/>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44" name="Shape 144"/>
        <p:cNvGrpSpPr/>
        <p:nvPr/>
      </p:nvGrpSpPr>
      <p:grpSpPr>
        <a:xfrm>
          <a:off x="0" y="0"/>
          <a:ext cx="0" cy="0"/>
          <a:chOff x="0" y="0"/>
          <a:chExt cx="0" cy="0"/>
        </a:xfrm>
      </p:grpSpPr>
      <p:sp>
        <p:nvSpPr>
          <p:cNvPr id="145" name="Google Shape;145;p27"/>
          <p:cNvSpPr txBox="1"/>
          <p:nvPr>
            <p:ph idx="1" type="subTitle"/>
          </p:nvPr>
        </p:nvSpPr>
        <p:spPr>
          <a:xfrm>
            <a:off x="535409" y="1536225"/>
            <a:ext cx="13824900" cy="1061400"/>
          </a:xfrm>
          <a:prstGeom prst="rect">
            <a:avLst/>
          </a:prstGeom>
        </p:spPr>
        <p:txBody>
          <a:bodyPr anchorCtr="0" anchor="t" bIns="184600" lIns="184600" spcFirstLastPara="1" rIns="184600" wrap="square" tIns="184600">
            <a:noAutofit/>
          </a:bodyPr>
          <a:lstStyle>
            <a:lvl1pPr lvl="0" rtl="0">
              <a:spcBef>
                <a:spcPts val="0"/>
              </a:spcBef>
              <a:spcAft>
                <a:spcPts val="0"/>
              </a:spcAft>
              <a:buNone/>
              <a:defRPr sz="2800"/>
            </a:lvl1pPr>
            <a:lvl2pPr lvl="1" rtl="0">
              <a:spcBef>
                <a:spcPts val="3200"/>
              </a:spcBef>
              <a:spcAft>
                <a:spcPts val="0"/>
              </a:spcAft>
              <a:buNone/>
              <a:defRPr/>
            </a:lvl2pPr>
            <a:lvl3pPr lvl="2" rtl="0">
              <a:spcBef>
                <a:spcPts val="3200"/>
              </a:spcBef>
              <a:spcAft>
                <a:spcPts val="0"/>
              </a:spcAft>
              <a:buNone/>
              <a:defRPr/>
            </a:lvl3pPr>
            <a:lvl4pPr lvl="3" rtl="0">
              <a:spcBef>
                <a:spcPts val="3200"/>
              </a:spcBef>
              <a:spcAft>
                <a:spcPts val="0"/>
              </a:spcAft>
              <a:buNone/>
              <a:defRPr/>
            </a:lvl4pPr>
            <a:lvl5pPr lvl="4" rtl="0">
              <a:spcBef>
                <a:spcPts val="3200"/>
              </a:spcBef>
              <a:spcAft>
                <a:spcPts val="0"/>
              </a:spcAft>
              <a:buNone/>
              <a:defRPr/>
            </a:lvl5pPr>
            <a:lvl6pPr lvl="5" rtl="0">
              <a:spcBef>
                <a:spcPts val="3200"/>
              </a:spcBef>
              <a:spcAft>
                <a:spcPts val="0"/>
              </a:spcAft>
              <a:buNone/>
              <a:defRPr/>
            </a:lvl6pPr>
            <a:lvl7pPr lvl="6" rtl="0">
              <a:spcBef>
                <a:spcPts val="3200"/>
              </a:spcBef>
              <a:spcAft>
                <a:spcPts val="0"/>
              </a:spcAft>
              <a:buNone/>
              <a:defRPr/>
            </a:lvl7pPr>
            <a:lvl8pPr lvl="7" rtl="0">
              <a:spcBef>
                <a:spcPts val="3200"/>
              </a:spcBef>
              <a:spcAft>
                <a:spcPts val="0"/>
              </a:spcAft>
              <a:buNone/>
              <a:defRPr/>
            </a:lvl8pPr>
            <a:lvl9pPr lvl="8" rtl="0">
              <a:spcBef>
                <a:spcPts val="3200"/>
              </a:spcBef>
              <a:spcAft>
                <a:spcPts val="3200"/>
              </a:spcAft>
              <a:buNone/>
              <a:defRPr/>
            </a:lvl9pPr>
          </a:lstStyle>
          <a:p/>
        </p:txBody>
      </p:sp>
      <p:sp>
        <p:nvSpPr>
          <p:cNvPr id="146" name="Google Shape;146;p27"/>
          <p:cNvSpPr txBox="1"/>
          <p:nvPr/>
        </p:nvSpPr>
        <p:spPr>
          <a:xfrm>
            <a:off x="748738" y="873225"/>
            <a:ext cx="13570200" cy="530400"/>
          </a:xfrm>
          <a:prstGeom prst="rect">
            <a:avLst/>
          </a:prstGeom>
          <a:noFill/>
          <a:ln>
            <a:noFill/>
          </a:ln>
        </p:spPr>
        <p:txBody>
          <a:bodyPr anchorCtr="0" anchor="ctr" bIns="184600" lIns="184600" spcFirstLastPara="1" rIns="184600" wrap="square" tIns="184600">
            <a:noAutofit/>
          </a:bodyPr>
          <a:lstStyle/>
          <a:p>
            <a:pPr indent="0" lvl="0" marL="0" rtl="0" algn="l">
              <a:spcBef>
                <a:spcPts val="0"/>
              </a:spcBef>
              <a:spcAft>
                <a:spcPts val="0"/>
              </a:spcAft>
              <a:buNone/>
            </a:pPr>
            <a:r>
              <a:t/>
            </a:r>
            <a:endParaRPr b="1" sz="4200">
              <a:solidFill>
                <a:srgbClr val="4575B4"/>
              </a:solidFill>
              <a:latin typeface="HiraKakuPro-W3"/>
              <a:ea typeface="HiraKakuPro-W3"/>
              <a:cs typeface="HiraKakuPro-W3"/>
              <a:sym typeface="HiraKakuPro-W3"/>
            </a:endParaRPr>
          </a:p>
        </p:txBody>
      </p:sp>
      <p:sp>
        <p:nvSpPr>
          <p:cNvPr id="147" name="Google Shape;147;p27"/>
          <p:cNvSpPr txBox="1"/>
          <p:nvPr>
            <p:ph type="title"/>
          </p:nvPr>
        </p:nvSpPr>
        <p:spPr>
          <a:xfrm>
            <a:off x="492950" y="890050"/>
            <a:ext cx="13824900" cy="530400"/>
          </a:xfrm>
          <a:prstGeom prst="rect">
            <a:avLst/>
          </a:prstGeom>
        </p:spPr>
        <p:txBody>
          <a:bodyPr anchorCtr="0" anchor="ctr" bIns="184600" lIns="184600" spcFirstLastPara="1" rIns="184600" wrap="square" tIns="184600">
            <a:noAutofit/>
          </a:bodyPr>
          <a:lstStyle>
            <a:lvl1pPr lvl="0" rtl="0">
              <a:spcBef>
                <a:spcPts val="0"/>
              </a:spcBef>
              <a:spcAft>
                <a:spcPts val="0"/>
              </a:spcAft>
              <a:buClr>
                <a:srgbClr val="4575B4"/>
              </a:buClr>
              <a:buSzPts val="2800"/>
              <a:buFont typeface="HiraKakuPro-W3"/>
              <a:buNone/>
              <a:defRPr b="1">
                <a:solidFill>
                  <a:srgbClr val="4575B4"/>
                </a:solidFill>
                <a:latin typeface="HiraKakuPro-W3"/>
                <a:ea typeface="HiraKakuPro-W3"/>
                <a:cs typeface="HiraKakuPro-W3"/>
                <a:sym typeface="HiraKakuPro-W3"/>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27"/>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149" name="Google Shape;149;p27"/>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pic>
        <p:nvPicPr>
          <p:cNvPr id="150" name="Google Shape;150;p27"/>
          <p:cNvPicPr preferRelativeResize="0"/>
          <p:nvPr/>
        </p:nvPicPr>
        <p:blipFill>
          <a:blip r:embed="rId2">
            <a:alphaModFix/>
          </a:blip>
          <a:stretch>
            <a:fillRect/>
          </a:stretch>
        </p:blipFill>
        <p:spPr>
          <a:xfrm>
            <a:off x="14612399" y="387750"/>
            <a:ext cx="3331252" cy="143658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cSld name="BLANK_1_2">
    <p:spTree>
      <p:nvGrpSpPr>
        <p:cNvPr id="151" name="Shape 151"/>
        <p:cNvGrpSpPr/>
        <p:nvPr/>
      </p:nvGrpSpPr>
      <p:grpSpPr>
        <a:xfrm>
          <a:off x="0" y="0"/>
          <a:ext cx="0" cy="0"/>
          <a:chOff x="0" y="0"/>
          <a:chExt cx="0" cy="0"/>
        </a:xfrm>
      </p:grpSpPr>
      <p:sp>
        <p:nvSpPr>
          <p:cNvPr id="152" name="Google Shape;152;p28"/>
          <p:cNvSpPr/>
          <p:nvPr/>
        </p:nvSpPr>
        <p:spPr>
          <a:xfrm>
            <a:off x="283500" y="257925"/>
            <a:ext cx="17721000" cy="9771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pic>
        <p:nvPicPr>
          <p:cNvPr id="153" name="Google Shape;153;p28"/>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54" name="Google Shape;154;p28"/>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
        <p:nvSpPr>
          <p:cNvPr id="155" name="Google Shape;155;p28"/>
          <p:cNvSpPr txBox="1"/>
          <p:nvPr/>
        </p:nvSpPr>
        <p:spPr>
          <a:xfrm>
            <a:off x="9729725" y="2004288"/>
            <a:ext cx="6762600" cy="6278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b="0" sz="2000">
              <a:solidFill>
                <a:srgbClr val="23418C"/>
              </a:solidFill>
              <a:latin typeface="Noto Sans JP"/>
              <a:ea typeface="Noto Sans JP"/>
              <a:cs typeface="Noto Sans JP"/>
              <a:sym typeface="Noto Sans JP"/>
            </a:endParaRPr>
          </a:p>
        </p:txBody>
      </p:sp>
      <p:cxnSp>
        <p:nvCxnSpPr>
          <p:cNvPr id="156" name="Google Shape;156;p28"/>
          <p:cNvCxnSpPr/>
          <p:nvPr/>
        </p:nvCxnSpPr>
        <p:spPr>
          <a:xfrm>
            <a:off x="8827700" y="2080200"/>
            <a:ext cx="0" cy="6230100"/>
          </a:xfrm>
          <a:prstGeom prst="straightConnector1">
            <a:avLst/>
          </a:prstGeom>
          <a:noFill/>
          <a:ln cap="flat" cmpd="sng" w="19050">
            <a:solidFill>
              <a:srgbClr val="23418C"/>
            </a:solidFill>
            <a:prstDash val="solid"/>
            <a:round/>
            <a:headEnd len="med" w="med" type="none"/>
            <a:tailEnd len="med" w="med" type="none"/>
          </a:ln>
        </p:spPr>
      </p:cxnSp>
      <p:sp>
        <p:nvSpPr>
          <p:cNvPr id="157" name="Google Shape;157;p28"/>
          <p:cNvSpPr txBox="1"/>
          <p:nvPr>
            <p:ph type="title"/>
          </p:nvPr>
        </p:nvSpPr>
        <p:spPr>
          <a:xfrm>
            <a:off x="9729725" y="2004300"/>
            <a:ext cx="6342900" cy="62784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000"/>
              <a:buFont typeface="Noto Sans JP"/>
              <a:buNone/>
              <a:defRPr sz="2000"/>
            </a:lvl1pPr>
            <a:lvl2pPr lvl="1" rtl="0">
              <a:lnSpc>
                <a:spcPct val="125000"/>
              </a:lnSpc>
              <a:spcBef>
                <a:spcPts val="1200"/>
              </a:spcBef>
              <a:spcAft>
                <a:spcPts val="0"/>
              </a:spcAft>
              <a:buSzPts val="2000"/>
              <a:buNone/>
              <a:defRPr sz="2000">
                <a:latin typeface="Noto Sans JP"/>
                <a:ea typeface="Noto Sans JP"/>
                <a:cs typeface="Noto Sans JP"/>
                <a:sym typeface="Noto Sans JP"/>
              </a:defRPr>
            </a:lvl2pPr>
            <a:lvl3pPr lvl="2" rtl="0">
              <a:lnSpc>
                <a:spcPct val="125000"/>
              </a:lnSpc>
              <a:spcBef>
                <a:spcPts val="1200"/>
              </a:spcBef>
              <a:spcAft>
                <a:spcPts val="0"/>
              </a:spcAft>
              <a:buSzPts val="2000"/>
              <a:buNone/>
              <a:defRPr sz="2000">
                <a:latin typeface="Noto Sans JP"/>
                <a:ea typeface="Noto Sans JP"/>
                <a:cs typeface="Noto Sans JP"/>
                <a:sym typeface="Noto Sans JP"/>
              </a:defRPr>
            </a:lvl3pPr>
            <a:lvl4pPr lvl="3" rtl="0">
              <a:lnSpc>
                <a:spcPct val="125000"/>
              </a:lnSpc>
              <a:spcBef>
                <a:spcPts val="1200"/>
              </a:spcBef>
              <a:spcAft>
                <a:spcPts val="0"/>
              </a:spcAft>
              <a:buSzPts val="2000"/>
              <a:buNone/>
              <a:defRPr sz="2000">
                <a:latin typeface="Noto Sans JP"/>
                <a:ea typeface="Noto Sans JP"/>
                <a:cs typeface="Noto Sans JP"/>
                <a:sym typeface="Noto Sans JP"/>
              </a:defRPr>
            </a:lvl4pPr>
            <a:lvl5pPr lvl="4" rtl="0">
              <a:lnSpc>
                <a:spcPct val="125000"/>
              </a:lnSpc>
              <a:spcBef>
                <a:spcPts val="1200"/>
              </a:spcBef>
              <a:spcAft>
                <a:spcPts val="0"/>
              </a:spcAft>
              <a:buSzPts val="2000"/>
              <a:buNone/>
              <a:defRPr sz="2000">
                <a:latin typeface="Noto Sans JP"/>
                <a:ea typeface="Noto Sans JP"/>
                <a:cs typeface="Noto Sans JP"/>
                <a:sym typeface="Noto Sans JP"/>
              </a:defRPr>
            </a:lvl5pPr>
            <a:lvl6pPr lvl="5" rtl="0">
              <a:lnSpc>
                <a:spcPct val="125000"/>
              </a:lnSpc>
              <a:spcBef>
                <a:spcPts val="1200"/>
              </a:spcBef>
              <a:spcAft>
                <a:spcPts val="0"/>
              </a:spcAft>
              <a:buSzPts val="2000"/>
              <a:buNone/>
              <a:defRPr sz="2000">
                <a:latin typeface="Noto Sans JP"/>
                <a:ea typeface="Noto Sans JP"/>
                <a:cs typeface="Noto Sans JP"/>
                <a:sym typeface="Noto Sans JP"/>
              </a:defRPr>
            </a:lvl6pPr>
            <a:lvl7pPr lvl="6" rtl="0">
              <a:lnSpc>
                <a:spcPct val="125000"/>
              </a:lnSpc>
              <a:spcBef>
                <a:spcPts val="1200"/>
              </a:spcBef>
              <a:spcAft>
                <a:spcPts val="0"/>
              </a:spcAft>
              <a:buSzPts val="2000"/>
              <a:buNone/>
              <a:defRPr sz="2000">
                <a:latin typeface="Noto Sans JP"/>
                <a:ea typeface="Noto Sans JP"/>
                <a:cs typeface="Noto Sans JP"/>
                <a:sym typeface="Noto Sans JP"/>
              </a:defRPr>
            </a:lvl7pPr>
            <a:lvl8pPr lvl="7" rtl="0">
              <a:lnSpc>
                <a:spcPct val="125000"/>
              </a:lnSpc>
              <a:spcBef>
                <a:spcPts val="1200"/>
              </a:spcBef>
              <a:spcAft>
                <a:spcPts val="0"/>
              </a:spcAft>
              <a:buSzPts val="2000"/>
              <a:buNone/>
              <a:defRPr sz="2000">
                <a:latin typeface="Noto Sans JP"/>
                <a:ea typeface="Noto Sans JP"/>
                <a:cs typeface="Noto Sans JP"/>
                <a:sym typeface="Noto Sans JP"/>
              </a:defRPr>
            </a:lvl8pPr>
            <a:lvl9pPr lvl="8" rtl="0">
              <a:lnSpc>
                <a:spcPct val="125000"/>
              </a:lnSpc>
              <a:spcBef>
                <a:spcPts val="1200"/>
              </a:spcBef>
              <a:spcAft>
                <a:spcPts val="1200"/>
              </a:spcAft>
              <a:buSzPts val="2000"/>
              <a:buNone/>
              <a:defRPr sz="2000">
                <a:latin typeface="Noto Sans JP"/>
                <a:ea typeface="Noto Sans JP"/>
                <a:cs typeface="Noto Sans JP"/>
                <a:sym typeface="Noto Sans JP"/>
              </a:defRPr>
            </a:lvl9pPr>
          </a:lstStyle>
          <a:p/>
        </p:txBody>
      </p:sp>
      <p:sp>
        <p:nvSpPr>
          <p:cNvPr id="158" name="Google Shape;158;p28"/>
          <p:cNvSpPr txBox="1"/>
          <p:nvPr>
            <p:ph idx="2" type="title"/>
          </p:nvPr>
        </p:nvSpPr>
        <p:spPr>
          <a:xfrm>
            <a:off x="2484800" y="6398650"/>
            <a:ext cx="5440800" cy="9663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800"/>
              <a:buFont typeface="Noto Sans JP"/>
              <a:buNone/>
              <a:defRPr/>
            </a:lvl1pPr>
            <a:lvl2pPr lvl="1" rtl="0">
              <a:lnSpc>
                <a:spcPct val="125000"/>
              </a:lnSpc>
              <a:spcBef>
                <a:spcPts val="1200"/>
              </a:spcBef>
              <a:spcAft>
                <a:spcPts val="0"/>
              </a:spcAft>
              <a:buSzPts val="4800"/>
              <a:buNone/>
              <a:defRPr sz="4800">
                <a:latin typeface="Noto Sans JP"/>
                <a:ea typeface="Noto Sans JP"/>
                <a:cs typeface="Noto Sans JP"/>
                <a:sym typeface="Noto Sans JP"/>
              </a:defRPr>
            </a:lvl2pPr>
            <a:lvl3pPr lvl="2" rtl="0">
              <a:lnSpc>
                <a:spcPct val="125000"/>
              </a:lnSpc>
              <a:spcBef>
                <a:spcPts val="1200"/>
              </a:spcBef>
              <a:spcAft>
                <a:spcPts val="0"/>
              </a:spcAft>
              <a:buSzPts val="4800"/>
              <a:buNone/>
              <a:defRPr sz="4800">
                <a:latin typeface="Noto Sans JP"/>
                <a:ea typeface="Noto Sans JP"/>
                <a:cs typeface="Noto Sans JP"/>
                <a:sym typeface="Noto Sans JP"/>
              </a:defRPr>
            </a:lvl3pPr>
            <a:lvl4pPr lvl="3" rtl="0">
              <a:lnSpc>
                <a:spcPct val="125000"/>
              </a:lnSpc>
              <a:spcBef>
                <a:spcPts val="1200"/>
              </a:spcBef>
              <a:spcAft>
                <a:spcPts val="0"/>
              </a:spcAft>
              <a:buSzPts val="4800"/>
              <a:buNone/>
              <a:defRPr sz="4800">
                <a:latin typeface="Noto Sans JP"/>
                <a:ea typeface="Noto Sans JP"/>
                <a:cs typeface="Noto Sans JP"/>
                <a:sym typeface="Noto Sans JP"/>
              </a:defRPr>
            </a:lvl4pPr>
            <a:lvl5pPr lvl="4" rtl="0">
              <a:lnSpc>
                <a:spcPct val="125000"/>
              </a:lnSpc>
              <a:spcBef>
                <a:spcPts val="1200"/>
              </a:spcBef>
              <a:spcAft>
                <a:spcPts val="0"/>
              </a:spcAft>
              <a:buSzPts val="4800"/>
              <a:buNone/>
              <a:defRPr sz="4800">
                <a:latin typeface="Noto Sans JP"/>
                <a:ea typeface="Noto Sans JP"/>
                <a:cs typeface="Noto Sans JP"/>
                <a:sym typeface="Noto Sans JP"/>
              </a:defRPr>
            </a:lvl5pPr>
            <a:lvl6pPr lvl="5" rtl="0">
              <a:lnSpc>
                <a:spcPct val="125000"/>
              </a:lnSpc>
              <a:spcBef>
                <a:spcPts val="1200"/>
              </a:spcBef>
              <a:spcAft>
                <a:spcPts val="0"/>
              </a:spcAft>
              <a:buSzPts val="4800"/>
              <a:buNone/>
              <a:defRPr sz="4800">
                <a:latin typeface="Noto Sans JP"/>
                <a:ea typeface="Noto Sans JP"/>
                <a:cs typeface="Noto Sans JP"/>
                <a:sym typeface="Noto Sans JP"/>
              </a:defRPr>
            </a:lvl6pPr>
            <a:lvl7pPr lvl="6" rtl="0">
              <a:lnSpc>
                <a:spcPct val="125000"/>
              </a:lnSpc>
              <a:spcBef>
                <a:spcPts val="1200"/>
              </a:spcBef>
              <a:spcAft>
                <a:spcPts val="0"/>
              </a:spcAft>
              <a:buSzPts val="4800"/>
              <a:buNone/>
              <a:defRPr sz="4800">
                <a:latin typeface="Noto Sans JP"/>
                <a:ea typeface="Noto Sans JP"/>
                <a:cs typeface="Noto Sans JP"/>
                <a:sym typeface="Noto Sans JP"/>
              </a:defRPr>
            </a:lvl7pPr>
            <a:lvl8pPr lvl="7" rtl="0">
              <a:lnSpc>
                <a:spcPct val="125000"/>
              </a:lnSpc>
              <a:spcBef>
                <a:spcPts val="1200"/>
              </a:spcBef>
              <a:spcAft>
                <a:spcPts val="0"/>
              </a:spcAft>
              <a:buSzPts val="4800"/>
              <a:buNone/>
              <a:defRPr sz="4800">
                <a:latin typeface="Noto Sans JP"/>
                <a:ea typeface="Noto Sans JP"/>
                <a:cs typeface="Noto Sans JP"/>
                <a:sym typeface="Noto Sans JP"/>
              </a:defRPr>
            </a:lvl8pPr>
            <a:lvl9pPr lvl="8" rtl="0">
              <a:lnSpc>
                <a:spcPct val="125000"/>
              </a:lnSpc>
              <a:spcBef>
                <a:spcPts val="1200"/>
              </a:spcBef>
              <a:spcAft>
                <a:spcPts val="1200"/>
              </a:spcAft>
              <a:buSzPts val="4800"/>
              <a:buNone/>
              <a:defRPr sz="4800">
                <a:latin typeface="Noto Sans JP"/>
                <a:ea typeface="Noto Sans JP"/>
                <a:cs typeface="Noto Sans JP"/>
                <a:sym typeface="Noto Sans JP"/>
              </a:defRPr>
            </a:lvl9pPr>
          </a:lstStyle>
          <a:p/>
        </p:txBody>
      </p:sp>
      <p:sp>
        <p:nvSpPr>
          <p:cNvPr id="159" name="Google Shape;159;p28"/>
          <p:cNvSpPr/>
          <p:nvPr/>
        </p:nvSpPr>
        <p:spPr>
          <a:xfrm>
            <a:off x="2505400" y="2403200"/>
            <a:ext cx="2893500" cy="28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ph idx="3" type="title"/>
          </p:nvPr>
        </p:nvSpPr>
        <p:spPr>
          <a:xfrm>
            <a:off x="2484800" y="5762834"/>
            <a:ext cx="5440800" cy="4974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400"/>
              <a:buFont typeface="Noto Sans JP"/>
              <a:buNone/>
              <a:defRPr sz="2400"/>
            </a:lvl1pPr>
            <a:lvl2pPr lvl="1" rtl="0">
              <a:lnSpc>
                <a:spcPct val="125000"/>
              </a:lnSpc>
              <a:spcBef>
                <a:spcPts val="1200"/>
              </a:spcBef>
              <a:spcAft>
                <a:spcPts val="0"/>
              </a:spcAft>
              <a:buSzPts val="2400"/>
              <a:buNone/>
              <a:defRPr>
                <a:latin typeface="Noto Sans JP"/>
                <a:ea typeface="Noto Sans JP"/>
                <a:cs typeface="Noto Sans JP"/>
                <a:sym typeface="Noto Sans JP"/>
              </a:defRPr>
            </a:lvl2pPr>
            <a:lvl3pPr lvl="2" rtl="0">
              <a:lnSpc>
                <a:spcPct val="125000"/>
              </a:lnSpc>
              <a:spcBef>
                <a:spcPts val="1200"/>
              </a:spcBef>
              <a:spcAft>
                <a:spcPts val="0"/>
              </a:spcAft>
              <a:buSzPts val="2400"/>
              <a:buNone/>
              <a:defRPr>
                <a:latin typeface="Noto Sans JP"/>
                <a:ea typeface="Noto Sans JP"/>
                <a:cs typeface="Noto Sans JP"/>
                <a:sym typeface="Noto Sans JP"/>
              </a:defRPr>
            </a:lvl3pPr>
            <a:lvl4pPr lvl="3" rtl="0">
              <a:lnSpc>
                <a:spcPct val="125000"/>
              </a:lnSpc>
              <a:spcBef>
                <a:spcPts val="1200"/>
              </a:spcBef>
              <a:spcAft>
                <a:spcPts val="0"/>
              </a:spcAft>
              <a:buSzPts val="2400"/>
              <a:buNone/>
              <a:defRPr>
                <a:latin typeface="Noto Sans JP"/>
                <a:ea typeface="Noto Sans JP"/>
                <a:cs typeface="Noto Sans JP"/>
                <a:sym typeface="Noto Sans JP"/>
              </a:defRPr>
            </a:lvl4pPr>
            <a:lvl5pPr lvl="4" rtl="0">
              <a:lnSpc>
                <a:spcPct val="125000"/>
              </a:lnSpc>
              <a:spcBef>
                <a:spcPts val="1200"/>
              </a:spcBef>
              <a:spcAft>
                <a:spcPts val="0"/>
              </a:spcAft>
              <a:buSzPts val="2400"/>
              <a:buNone/>
              <a:defRPr>
                <a:latin typeface="Noto Sans JP"/>
                <a:ea typeface="Noto Sans JP"/>
                <a:cs typeface="Noto Sans JP"/>
                <a:sym typeface="Noto Sans JP"/>
              </a:defRPr>
            </a:lvl5pPr>
            <a:lvl6pPr lvl="5" rtl="0">
              <a:lnSpc>
                <a:spcPct val="125000"/>
              </a:lnSpc>
              <a:spcBef>
                <a:spcPts val="1200"/>
              </a:spcBef>
              <a:spcAft>
                <a:spcPts val="0"/>
              </a:spcAft>
              <a:buSzPts val="2400"/>
              <a:buNone/>
              <a:defRPr>
                <a:latin typeface="Noto Sans JP"/>
                <a:ea typeface="Noto Sans JP"/>
                <a:cs typeface="Noto Sans JP"/>
                <a:sym typeface="Noto Sans JP"/>
              </a:defRPr>
            </a:lvl6pPr>
            <a:lvl7pPr lvl="6" rtl="0">
              <a:lnSpc>
                <a:spcPct val="125000"/>
              </a:lnSpc>
              <a:spcBef>
                <a:spcPts val="1200"/>
              </a:spcBef>
              <a:spcAft>
                <a:spcPts val="0"/>
              </a:spcAft>
              <a:buSzPts val="2400"/>
              <a:buNone/>
              <a:defRPr>
                <a:latin typeface="Noto Sans JP"/>
                <a:ea typeface="Noto Sans JP"/>
                <a:cs typeface="Noto Sans JP"/>
                <a:sym typeface="Noto Sans JP"/>
              </a:defRPr>
            </a:lvl7pPr>
            <a:lvl8pPr lvl="7" rtl="0">
              <a:lnSpc>
                <a:spcPct val="125000"/>
              </a:lnSpc>
              <a:spcBef>
                <a:spcPts val="1200"/>
              </a:spcBef>
              <a:spcAft>
                <a:spcPts val="0"/>
              </a:spcAft>
              <a:buSzPts val="2400"/>
              <a:buNone/>
              <a:defRPr>
                <a:latin typeface="Noto Sans JP"/>
                <a:ea typeface="Noto Sans JP"/>
                <a:cs typeface="Noto Sans JP"/>
                <a:sym typeface="Noto Sans JP"/>
              </a:defRPr>
            </a:lvl8pPr>
            <a:lvl9pPr lvl="8" rtl="0">
              <a:lnSpc>
                <a:spcPct val="125000"/>
              </a:lnSpc>
              <a:spcBef>
                <a:spcPts val="1200"/>
              </a:spcBef>
              <a:spcAft>
                <a:spcPts val="1200"/>
              </a:spcAft>
              <a:buSzPts val="2400"/>
              <a:buNone/>
              <a:defRPr>
                <a:latin typeface="Noto Sans JP"/>
                <a:ea typeface="Noto Sans JP"/>
                <a:cs typeface="Noto Sans JP"/>
                <a:sym typeface="Noto Sans JP"/>
              </a:defRPr>
            </a:lvl9pPr>
          </a:lstStyle>
          <a:p/>
        </p:txBody>
      </p:sp>
      <p:sp>
        <p:nvSpPr>
          <p:cNvPr id="161" name="Google Shape;161;p28"/>
          <p:cNvSpPr txBox="1"/>
          <p:nvPr>
            <p:ph idx="4" type="title"/>
          </p:nvPr>
        </p:nvSpPr>
        <p:spPr>
          <a:xfrm>
            <a:off x="2484800" y="7429859"/>
            <a:ext cx="5440800" cy="4974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400"/>
              <a:buFont typeface="Noto Sans JP"/>
              <a:buNone/>
              <a:defRPr sz="2400"/>
            </a:lvl1pPr>
            <a:lvl2pPr lvl="1" rtl="0">
              <a:lnSpc>
                <a:spcPct val="125000"/>
              </a:lnSpc>
              <a:spcBef>
                <a:spcPts val="1200"/>
              </a:spcBef>
              <a:spcAft>
                <a:spcPts val="0"/>
              </a:spcAft>
              <a:buSzPts val="2400"/>
              <a:buNone/>
              <a:defRPr>
                <a:latin typeface="Noto Sans JP"/>
                <a:ea typeface="Noto Sans JP"/>
                <a:cs typeface="Noto Sans JP"/>
                <a:sym typeface="Noto Sans JP"/>
              </a:defRPr>
            </a:lvl2pPr>
            <a:lvl3pPr lvl="2" rtl="0">
              <a:lnSpc>
                <a:spcPct val="125000"/>
              </a:lnSpc>
              <a:spcBef>
                <a:spcPts val="1200"/>
              </a:spcBef>
              <a:spcAft>
                <a:spcPts val="0"/>
              </a:spcAft>
              <a:buSzPts val="2400"/>
              <a:buNone/>
              <a:defRPr>
                <a:latin typeface="Noto Sans JP"/>
                <a:ea typeface="Noto Sans JP"/>
                <a:cs typeface="Noto Sans JP"/>
                <a:sym typeface="Noto Sans JP"/>
              </a:defRPr>
            </a:lvl3pPr>
            <a:lvl4pPr lvl="3" rtl="0">
              <a:lnSpc>
                <a:spcPct val="125000"/>
              </a:lnSpc>
              <a:spcBef>
                <a:spcPts val="1200"/>
              </a:spcBef>
              <a:spcAft>
                <a:spcPts val="0"/>
              </a:spcAft>
              <a:buSzPts val="2400"/>
              <a:buNone/>
              <a:defRPr>
                <a:latin typeface="Noto Sans JP"/>
                <a:ea typeface="Noto Sans JP"/>
                <a:cs typeface="Noto Sans JP"/>
                <a:sym typeface="Noto Sans JP"/>
              </a:defRPr>
            </a:lvl4pPr>
            <a:lvl5pPr lvl="4" rtl="0">
              <a:lnSpc>
                <a:spcPct val="125000"/>
              </a:lnSpc>
              <a:spcBef>
                <a:spcPts val="1200"/>
              </a:spcBef>
              <a:spcAft>
                <a:spcPts val="0"/>
              </a:spcAft>
              <a:buSzPts val="2400"/>
              <a:buNone/>
              <a:defRPr>
                <a:latin typeface="Noto Sans JP"/>
                <a:ea typeface="Noto Sans JP"/>
                <a:cs typeface="Noto Sans JP"/>
                <a:sym typeface="Noto Sans JP"/>
              </a:defRPr>
            </a:lvl5pPr>
            <a:lvl6pPr lvl="5" rtl="0">
              <a:lnSpc>
                <a:spcPct val="125000"/>
              </a:lnSpc>
              <a:spcBef>
                <a:spcPts val="1200"/>
              </a:spcBef>
              <a:spcAft>
                <a:spcPts val="0"/>
              </a:spcAft>
              <a:buSzPts val="2400"/>
              <a:buNone/>
              <a:defRPr>
                <a:latin typeface="Noto Sans JP"/>
                <a:ea typeface="Noto Sans JP"/>
                <a:cs typeface="Noto Sans JP"/>
                <a:sym typeface="Noto Sans JP"/>
              </a:defRPr>
            </a:lvl6pPr>
            <a:lvl7pPr lvl="6" rtl="0">
              <a:lnSpc>
                <a:spcPct val="125000"/>
              </a:lnSpc>
              <a:spcBef>
                <a:spcPts val="1200"/>
              </a:spcBef>
              <a:spcAft>
                <a:spcPts val="0"/>
              </a:spcAft>
              <a:buSzPts val="2400"/>
              <a:buNone/>
              <a:defRPr>
                <a:latin typeface="Noto Sans JP"/>
                <a:ea typeface="Noto Sans JP"/>
                <a:cs typeface="Noto Sans JP"/>
                <a:sym typeface="Noto Sans JP"/>
              </a:defRPr>
            </a:lvl7pPr>
            <a:lvl8pPr lvl="7" rtl="0">
              <a:lnSpc>
                <a:spcPct val="125000"/>
              </a:lnSpc>
              <a:spcBef>
                <a:spcPts val="1200"/>
              </a:spcBef>
              <a:spcAft>
                <a:spcPts val="0"/>
              </a:spcAft>
              <a:buSzPts val="2400"/>
              <a:buNone/>
              <a:defRPr>
                <a:latin typeface="Noto Sans JP"/>
                <a:ea typeface="Noto Sans JP"/>
                <a:cs typeface="Noto Sans JP"/>
                <a:sym typeface="Noto Sans JP"/>
              </a:defRPr>
            </a:lvl8pPr>
            <a:lvl9pPr lvl="8" rtl="0">
              <a:lnSpc>
                <a:spcPct val="125000"/>
              </a:lnSpc>
              <a:spcBef>
                <a:spcPts val="1200"/>
              </a:spcBef>
              <a:spcAft>
                <a:spcPts val="1200"/>
              </a:spcAft>
              <a:buSzPts val="2400"/>
              <a:buNone/>
              <a:defRPr>
                <a:latin typeface="Noto Sans JP"/>
                <a:ea typeface="Noto Sans JP"/>
                <a:cs typeface="Noto Sans JP"/>
                <a:sym typeface="Noto Sans JP"/>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 2">
  <p:cSld name="CUSTOM_1_3">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64" name="Google Shape;164;p29"/>
          <p:cNvSpPr txBox="1"/>
          <p:nvPr>
            <p:ph type="title"/>
          </p:nvPr>
        </p:nvSpPr>
        <p:spPr>
          <a:xfrm>
            <a:off x="681425" y="1745375"/>
            <a:ext cx="13701300" cy="13467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65" name="Google Shape;165;p29"/>
          <p:cNvSpPr txBox="1"/>
          <p:nvPr>
            <p:ph idx="2" type="title"/>
          </p:nvPr>
        </p:nvSpPr>
        <p:spPr>
          <a:xfrm>
            <a:off x="681425" y="578600"/>
            <a:ext cx="16296900" cy="997500"/>
          </a:xfrm>
          <a:prstGeom prst="rect">
            <a:avLst/>
          </a:prstGeom>
        </p:spPr>
        <p:txBody>
          <a:bodyPr anchorCtr="0" anchor="t" bIns="184600" lIns="184600" spcFirstLastPara="1" rIns="184600" wrap="square" tIns="18460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66" name="Google Shape;166;p29"/>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中央揃え">
  <p:cSld name="CUSTOM_13">
    <p:spTree>
      <p:nvGrpSpPr>
        <p:cNvPr id="167" name="Shape 167"/>
        <p:cNvGrpSpPr/>
        <p:nvPr/>
      </p:nvGrpSpPr>
      <p:grpSpPr>
        <a:xfrm>
          <a:off x="0" y="0"/>
          <a:ext cx="0" cy="0"/>
          <a:chOff x="0" y="0"/>
          <a:chExt cx="0" cy="0"/>
        </a:xfrm>
      </p:grpSpPr>
      <p:sp>
        <p:nvSpPr>
          <p:cNvPr id="168" name="Google Shape;168;p30"/>
          <p:cNvSpPr txBox="1"/>
          <p:nvPr>
            <p:ph type="title"/>
          </p:nvPr>
        </p:nvSpPr>
        <p:spPr>
          <a:xfrm>
            <a:off x="2293350" y="1745375"/>
            <a:ext cx="13701300" cy="1346700"/>
          </a:xfrm>
          <a:prstGeom prst="rect">
            <a:avLst/>
          </a:prstGeom>
        </p:spPr>
        <p:txBody>
          <a:bodyPr anchorCtr="0" anchor="t" bIns="184600" lIns="184600" spcFirstLastPara="1" rIns="184600" wrap="square" tIns="184600">
            <a:noAutofit/>
          </a:bodyPr>
          <a:lstStyle>
            <a:lvl1pPr lvl="0"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sp>
        <p:nvSpPr>
          <p:cNvPr id="169" name="Google Shape;169;p30"/>
          <p:cNvSpPr txBox="1"/>
          <p:nvPr>
            <p:ph idx="2" type="title"/>
          </p:nvPr>
        </p:nvSpPr>
        <p:spPr>
          <a:xfrm>
            <a:off x="995550" y="578600"/>
            <a:ext cx="16296900" cy="997500"/>
          </a:xfrm>
          <a:prstGeom prst="rect">
            <a:avLst/>
          </a:prstGeom>
        </p:spPr>
        <p:txBody>
          <a:bodyPr anchorCtr="0" anchor="t" bIns="184600" lIns="184600" spcFirstLastPara="1" rIns="184600" wrap="square" tIns="184600">
            <a:noAutofit/>
          </a:bodyPr>
          <a:lstStyle>
            <a:lvl1pPr lvl="0"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2800"/>
              <a:buNone/>
              <a:defRPr b="0" sz="2400">
                <a:solidFill>
                  <a:srgbClr val="1E46AA"/>
                </a:solidFill>
                <a:latin typeface="Noto Sans JP"/>
                <a:ea typeface="Noto Sans JP"/>
                <a:cs typeface="Noto Sans JP"/>
                <a:sym typeface="Noto Sans JP"/>
              </a:defRPr>
            </a:lvl9pPr>
          </a:lstStyle>
          <a:p/>
        </p:txBody>
      </p:sp>
      <p:pic>
        <p:nvPicPr>
          <p:cNvPr id="170" name="Google Shape;170;p30"/>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171" name="Google Shape;171;p30"/>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背景3">
  <p:cSld name="CUSTOM_6">
    <p:spTree>
      <p:nvGrpSpPr>
        <p:cNvPr id="19" name="Shape 19"/>
        <p:cNvGrpSpPr/>
        <p:nvPr/>
      </p:nvGrpSpPr>
      <p:grpSpPr>
        <a:xfrm>
          <a:off x="0" y="0"/>
          <a:ext cx="0" cy="0"/>
          <a:chOff x="0" y="0"/>
          <a:chExt cx="0" cy="0"/>
        </a:xfrm>
      </p:grpSpPr>
      <p:sp>
        <p:nvSpPr>
          <p:cNvPr id="20" name="Google Shape;20;p4"/>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21" name="Google Shape;21;p4"/>
          <p:cNvSpPr txBox="1"/>
          <p:nvPr>
            <p:ph type="title"/>
          </p:nvPr>
        </p:nvSpPr>
        <p:spPr>
          <a:xfrm>
            <a:off x="835908" y="5970750"/>
            <a:ext cx="7911600" cy="3006600"/>
          </a:xfrm>
          <a:prstGeom prst="rect">
            <a:avLst/>
          </a:prstGeom>
        </p:spPr>
        <p:txBody>
          <a:bodyPr anchorCtr="0" anchor="ctr" bIns="184600" lIns="184600" spcFirstLastPara="1" rIns="184600" wrap="square" tIns="184600">
            <a:noAutofit/>
          </a:bodyPr>
          <a:lstStyle>
            <a:lvl1pPr lvl="0" rtl="0">
              <a:lnSpc>
                <a:spcPct val="115000"/>
              </a:lnSpc>
              <a:spcBef>
                <a:spcPts val="0"/>
              </a:spcBef>
              <a:spcAft>
                <a:spcPts val="0"/>
              </a:spcAft>
              <a:buNone/>
              <a:defRPr b="0" sz="3400">
                <a:solidFill>
                  <a:srgbClr val="FFFFFF"/>
                </a:solidFill>
                <a:latin typeface="HiraKakuPro-W3"/>
                <a:ea typeface="HiraKakuPro-W3"/>
                <a:cs typeface="HiraKakuPro-W3"/>
                <a:sym typeface="HiraKakuPro-W3"/>
              </a:defRPr>
            </a:lvl1pPr>
            <a:lvl2pPr lvl="1" rtl="0">
              <a:lnSpc>
                <a:spcPct val="115000"/>
              </a:lnSpc>
              <a:spcBef>
                <a:spcPts val="0"/>
              </a:spcBef>
              <a:spcAft>
                <a:spcPts val="0"/>
              </a:spcAft>
              <a:buNone/>
              <a:defRPr>
                <a:solidFill>
                  <a:srgbClr val="FFFFFF"/>
                </a:solidFill>
              </a:defRPr>
            </a:lvl2pPr>
            <a:lvl3pPr lvl="2" rtl="0">
              <a:lnSpc>
                <a:spcPct val="115000"/>
              </a:lnSpc>
              <a:spcBef>
                <a:spcPts val="0"/>
              </a:spcBef>
              <a:spcAft>
                <a:spcPts val="0"/>
              </a:spcAft>
              <a:buNone/>
              <a:defRPr>
                <a:solidFill>
                  <a:srgbClr val="FFFFFF"/>
                </a:solidFill>
              </a:defRPr>
            </a:lvl3pPr>
            <a:lvl4pPr lvl="3" rtl="0">
              <a:lnSpc>
                <a:spcPct val="115000"/>
              </a:lnSpc>
              <a:spcBef>
                <a:spcPts val="0"/>
              </a:spcBef>
              <a:spcAft>
                <a:spcPts val="0"/>
              </a:spcAft>
              <a:buNone/>
              <a:defRPr>
                <a:solidFill>
                  <a:srgbClr val="FFFFFF"/>
                </a:solidFill>
              </a:defRPr>
            </a:lvl4pPr>
            <a:lvl5pPr lvl="4" rtl="0">
              <a:lnSpc>
                <a:spcPct val="115000"/>
              </a:lnSpc>
              <a:spcBef>
                <a:spcPts val="0"/>
              </a:spcBef>
              <a:spcAft>
                <a:spcPts val="0"/>
              </a:spcAft>
              <a:buNone/>
              <a:defRPr>
                <a:solidFill>
                  <a:srgbClr val="FFFFFF"/>
                </a:solidFill>
              </a:defRPr>
            </a:lvl5pPr>
            <a:lvl6pPr lvl="5" rtl="0">
              <a:lnSpc>
                <a:spcPct val="115000"/>
              </a:lnSpc>
              <a:spcBef>
                <a:spcPts val="0"/>
              </a:spcBef>
              <a:spcAft>
                <a:spcPts val="0"/>
              </a:spcAft>
              <a:buNone/>
              <a:defRPr>
                <a:solidFill>
                  <a:srgbClr val="FFFFFF"/>
                </a:solidFill>
              </a:defRPr>
            </a:lvl6pPr>
            <a:lvl7pPr lvl="6" rtl="0">
              <a:lnSpc>
                <a:spcPct val="115000"/>
              </a:lnSpc>
              <a:spcBef>
                <a:spcPts val="0"/>
              </a:spcBef>
              <a:spcAft>
                <a:spcPts val="0"/>
              </a:spcAft>
              <a:buNone/>
              <a:defRPr>
                <a:solidFill>
                  <a:srgbClr val="FFFFFF"/>
                </a:solidFill>
              </a:defRPr>
            </a:lvl7pPr>
            <a:lvl8pPr lvl="7" rtl="0">
              <a:lnSpc>
                <a:spcPct val="115000"/>
              </a:lnSpc>
              <a:spcBef>
                <a:spcPts val="0"/>
              </a:spcBef>
              <a:spcAft>
                <a:spcPts val="0"/>
              </a:spcAft>
              <a:buNone/>
              <a:defRPr>
                <a:solidFill>
                  <a:srgbClr val="FFFFFF"/>
                </a:solidFill>
              </a:defRPr>
            </a:lvl8pPr>
            <a:lvl9pPr lvl="8" rtl="0">
              <a:lnSpc>
                <a:spcPct val="115000"/>
              </a:lnSpc>
              <a:spcBef>
                <a:spcPts val="0"/>
              </a:spcBef>
              <a:spcAft>
                <a:spcPts val="0"/>
              </a:spcAft>
              <a:buNone/>
              <a:defRPr>
                <a:solidFill>
                  <a:srgbClr val="FFFFFF"/>
                </a:solidFill>
              </a:defRPr>
            </a:lvl9pPr>
          </a:lstStyle>
          <a:p/>
        </p:txBody>
      </p:sp>
      <p:pic>
        <p:nvPicPr>
          <p:cNvPr id="22" name="Google Shape;22;p4"/>
          <p:cNvPicPr preferRelativeResize="0"/>
          <p:nvPr/>
        </p:nvPicPr>
        <p:blipFill rotWithShape="1">
          <a:blip r:embed="rId2">
            <a:alphaModFix/>
          </a:blip>
          <a:srcRect b="0" l="645" r="0" t="18340"/>
          <a:stretch/>
        </p:blipFill>
        <p:spPr>
          <a:xfrm>
            <a:off x="0" y="0"/>
            <a:ext cx="18288000" cy="10286999"/>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EBF3FF"/>
        </a:solidFill>
      </p:bgPr>
    </p:bg>
    <p:spTree>
      <p:nvGrpSpPr>
        <p:cNvPr id="176" name="Shape 176"/>
        <p:cNvGrpSpPr/>
        <p:nvPr/>
      </p:nvGrpSpPr>
      <p:grpSpPr>
        <a:xfrm>
          <a:off x="0" y="0"/>
          <a:ext cx="0" cy="0"/>
          <a:chOff x="0" y="0"/>
          <a:chExt cx="0" cy="0"/>
        </a:xfrm>
      </p:grpSpPr>
      <p:sp>
        <p:nvSpPr>
          <p:cNvPr id="177" name="Google Shape;177;p32"/>
          <p:cNvSpPr/>
          <p:nvPr/>
        </p:nvSpPr>
        <p:spPr>
          <a:xfrm>
            <a:off x="0" y="-900"/>
            <a:ext cx="18288000" cy="102888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sp>
        <p:nvSpPr>
          <p:cNvPr id="178" name="Google Shape;178;p32"/>
          <p:cNvSpPr txBox="1"/>
          <p:nvPr>
            <p:ph type="title"/>
          </p:nvPr>
        </p:nvSpPr>
        <p:spPr>
          <a:xfrm>
            <a:off x="720000" y="4358625"/>
            <a:ext cx="8408100" cy="22641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6000"/>
              <a:buFont typeface="Noto Sans JP"/>
              <a:buNone/>
              <a:defRPr b="1" sz="60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9pPr>
          </a:lstStyle>
          <a:p/>
        </p:txBody>
      </p:sp>
      <p:pic>
        <p:nvPicPr>
          <p:cNvPr id="179" name="Google Shape;179;p32"/>
          <p:cNvPicPr preferRelativeResize="0"/>
          <p:nvPr/>
        </p:nvPicPr>
        <p:blipFill rotWithShape="1">
          <a:blip r:embed="rId2">
            <a:alphaModFix/>
          </a:blip>
          <a:srcRect b="18286" l="8743" r="5116" t="18286"/>
          <a:stretch/>
        </p:blipFill>
        <p:spPr>
          <a:xfrm>
            <a:off x="496575" y="1861825"/>
            <a:ext cx="4372350" cy="1794974"/>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1">
  <p:cSld name="TITLE_2">
    <p:bg>
      <p:bgPr>
        <a:solidFill>
          <a:srgbClr val="EBF3FF"/>
        </a:solidFill>
      </p:bgPr>
    </p:bg>
    <p:spTree>
      <p:nvGrpSpPr>
        <p:cNvPr id="180" name="Shape 180"/>
        <p:cNvGrpSpPr/>
        <p:nvPr/>
      </p:nvGrpSpPr>
      <p:grpSpPr>
        <a:xfrm>
          <a:off x="0" y="0"/>
          <a:ext cx="0" cy="0"/>
          <a:chOff x="0" y="0"/>
          <a:chExt cx="0" cy="0"/>
        </a:xfrm>
      </p:grpSpPr>
      <p:sp>
        <p:nvSpPr>
          <p:cNvPr id="181" name="Google Shape;181;p33"/>
          <p:cNvSpPr/>
          <p:nvPr/>
        </p:nvSpPr>
        <p:spPr>
          <a:xfrm>
            <a:off x="0" y="-900"/>
            <a:ext cx="18288000" cy="102888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sp>
        <p:nvSpPr>
          <p:cNvPr id="182" name="Google Shape;182;p33"/>
          <p:cNvSpPr txBox="1"/>
          <p:nvPr>
            <p:ph type="title"/>
          </p:nvPr>
        </p:nvSpPr>
        <p:spPr>
          <a:xfrm>
            <a:off x="2153325" y="6848100"/>
            <a:ext cx="13981500" cy="9159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400"/>
              <a:buFont typeface="Noto Sans JP"/>
              <a:buNone/>
              <a:defRPr>
                <a:solidFill>
                  <a:srgbClr val="1E46AA"/>
                </a:solidFill>
              </a:defRPr>
            </a:lvl1pPr>
            <a:lvl2pPr lvl="1"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9pPr>
          </a:lstStyle>
          <a:p/>
        </p:txBody>
      </p:sp>
      <p:pic>
        <p:nvPicPr>
          <p:cNvPr id="183" name="Google Shape;183;p33"/>
          <p:cNvPicPr preferRelativeResize="0"/>
          <p:nvPr/>
        </p:nvPicPr>
        <p:blipFill rotWithShape="1">
          <a:blip r:embed="rId2">
            <a:alphaModFix/>
          </a:blip>
          <a:srcRect b="18286" l="8743" r="5116" t="18286"/>
          <a:stretch/>
        </p:blipFill>
        <p:spPr>
          <a:xfrm>
            <a:off x="4675900" y="2557500"/>
            <a:ext cx="8936201" cy="36685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white">
  <p:cSld name="CUSTOM_10">
    <p:spTree>
      <p:nvGrpSpPr>
        <p:cNvPr id="184" name="Shape 184"/>
        <p:cNvGrpSpPr/>
        <p:nvPr/>
      </p:nvGrpSpPr>
      <p:grpSpPr>
        <a:xfrm>
          <a:off x="0" y="0"/>
          <a:ext cx="0" cy="0"/>
          <a:chOff x="0" y="0"/>
          <a:chExt cx="0" cy="0"/>
        </a:xfrm>
      </p:grpSpPr>
      <p:sp>
        <p:nvSpPr>
          <p:cNvPr id="185" name="Google Shape;185;p34"/>
          <p:cNvSpPr txBox="1"/>
          <p:nvPr>
            <p:ph type="title"/>
          </p:nvPr>
        </p:nvSpPr>
        <p:spPr>
          <a:xfrm>
            <a:off x="720000" y="1610925"/>
            <a:ext cx="16832100" cy="8235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rgbClr val="23418C"/>
              </a:buClr>
              <a:buSzPts val="4400"/>
              <a:buNone/>
              <a:defRPr b="0" sz="2400">
                <a:solidFill>
                  <a:srgbClr val="23418C"/>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186" name="Google Shape;186;p34"/>
          <p:cNvSpPr txBox="1"/>
          <p:nvPr>
            <p:ph idx="2" type="title"/>
          </p:nvPr>
        </p:nvSpPr>
        <p:spPr>
          <a:xfrm>
            <a:off x="720000" y="720000"/>
            <a:ext cx="16832100" cy="7359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rgbClr val="1E46AA"/>
              </a:buClr>
              <a:buSzPts val="4600"/>
              <a:buFont typeface="Noto Sans JP"/>
              <a:buNone/>
              <a:defRPr b="1" sz="46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pic>
        <p:nvPicPr>
          <p:cNvPr id="187" name="Google Shape;187;p34"/>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lightblue">
  <p:cSld name="CUSTOM_26">
    <p:bg>
      <p:bgPr>
        <a:solidFill>
          <a:srgbClr val="EBF3FF"/>
        </a:solidFill>
      </p:bgPr>
    </p:bg>
    <p:spTree>
      <p:nvGrpSpPr>
        <p:cNvPr id="188" name="Shape 188"/>
        <p:cNvGrpSpPr/>
        <p:nvPr/>
      </p:nvGrpSpPr>
      <p:grpSpPr>
        <a:xfrm>
          <a:off x="0" y="0"/>
          <a:ext cx="0" cy="0"/>
          <a:chOff x="0" y="0"/>
          <a:chExt cx="0" cy="0"/>
        </a:xfrm>
      </p:grpSpPr>
      <p:pic>
        <p:nvPicPr>
          <p:cNvPr id="189" name="Google Shape;189;p35"/>
          <p:cNvPicPr preferRelativeResize="0"/>
          <p:nvPr/>
        </p:nvPicPr>
        <p:blipFill>
          <a:blip r:embed="rId2">
            <a:alphaModFix/>
          </a:blip>
          <a:stretch>
            <a:fillRect/>
          </a:stretch>
        </p:blipFill>
        <p:spPr>
          <a:xfrm>
            <a:off x="0" y="9139051"/>
            <a:ext cx="2057400" cy="1147949"/>
          </a:xfrm>
          <a:prstGeom prst="rect">
            <a:avLst/>
          </a:prstGeom>
          <a:noFill/>
          <a:ln>
            <a:noFill/>
          </a:ln>
        </p:spPr>
      </p:pic>
      <p:sp>
        <p:nvSpPr>
          <p:cNvPr id="190" name="Google Shape;190;p35"/>
          <p:cNvSpPr txBox="1"/>
          <p:nvPr>
            <p:ph type="title"/>
          </p:nvPr>
        </p:nvSpPr>
        <p:spPr>
          <a:xfrm>
            <a:off x="720000" y="1610925"/>
            <a:ext cx="16832100" cy="8235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Clr>
                <a:schemeClr val="dk2"/>
              </a:buClr>
              <a:buSzPts val="4400"/>
              <a:buNone/>
              <a:defRPr b="0" sz="2400">
                <a:solidFill>
                  <a:schemeClr val="dk2"/>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191" name="Google Shape;191;p35"/>
          <p:cNvSpPr txBox="1"/>
          <p:nvPr>
            <p:ph idx="2" type="title"/>
          </p:nvPr>
        </p:nvSpPr>
        <p:spPr>
          <a:xfrm>
            <a:off x="720000" y="720000"/>
            <a:ext cx="16832100" cy="7359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4600"/>
              <a:buFont typeface="Noto Sans JP"/>
              <a:buNone/>
              <a:defRPr b="1" sz="4600">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Tree>
  </p:cSld>
  <p:clrMapOvr>
    <a:masterClrMapping/>
  </p:clrMapOvr>
  <p:extLst>
    <p:ext uri="{DCECCB84-F9BA-43D5-87BE-67443E8EF086}">
      <p15:sldGuideLst>
        <p15:guide id="1" pos="11056">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中央揃え 3 1">
  <p:cSld name="CUSTOM_26_1">
    <p:spTree>
      <p:nvGrpSpPr>
        <p:cNvPr id="192" name="Shape 192"/>
        <p:cNvGrpSpPr/>
        <p:nvPr/>
      </p:nvGrpSpPr>
      <p:grpSpPr>
        <a:xfrm>
          <a:off x="0" y="0"/>
          <a:ext cx="0" cy="0"/>
          <a:chOff x="0" y="0"/>
          <a:chExt cx="0" cy="0"/>
        </a:xfrm>
      </p:grpSpPr>
      <p:sp>
        <p:nvSpPr>
          <p:cNvPr id="193" name="Google Shape;193;p36"/>
          <p:cNvSpPr txBox="1"/>
          <p:nvPr>
            <p:ph type="title"/>
          </p:nvPr>
        </p:nvSpPr>
        <p:spPr>
          <a:xfrm>
            <a:off x="845775" y="1745375"/>
            <a:ext cx="15148800" cy="13467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194" name="Google Shape;194;p36"/>
          <p:cNvSpPr txBox="1"/>
          <p:nvPr>
            <p:ph idx="2" type="title"/>
          </p:nvPr>
        </p:nvSpPr>
        <p:spPr>
          <a:xfrm>
            <a:off x="995550" y="790650"/>
            <a:ext cx="16296900" cy="9975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pic>
        <p:nvPicPr>
          <p:cNvPr id="195" name="Google Shape;195;p36"/>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カバー">
  <p:cSld name="CUSTOM_22">
    <p:spTree>
      <p:nvGrpSpPr>
        <p:cNvPr id="196" name="Shape 196"/>
        <p:cNvGrpSpPr/>
        <p:nvPr/>
      </p:nvGrpSpPr>
      <p:grpSpPr>
        <a:xfrm>
          <a:off x="0" y="0"/>
          <a:ext cx="0" cy="0"/>
          <a:chOff x="0" y="0"/>
          <a:chExt cx="0" cy="0"/>
        </a:xfrm>
      </p:grpSpPr>
      <p:sp>
        <p:nvSpPr>
          <p:cNvPr id="197" name="Google Shape;197;p37"/>
          <p:cNvSpPr/>
          <p:nvPr/>
        </p:nvSpPr>
        <p:spPr>
          <a:xfrm>
            <a:off x="0" y="-900"/>
            <a:ext cx="18288000" cy="102888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sp>
        <p:nvSpPr>
          <p:cNvPr id="198" name="Google Shape;198;p37"/>
          <p:cNvSpPr txBox="1"/>
          <p:nvPr>
            <p:ph type="title"/>
          </p:nvPr>
        </p:nvSpPr>
        <p:spPr>
          <a:xfrm>
            <a:off x="752500" y="2137225"/>
            <a:ext cx="9543000" cy="21402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4400"/>
              <a:buFont typeface="Noto Sans JP"/>
              <a:buNone/>
              <a:defRPr sz="6000"/>
            </a:lvl1pPr>
            <a:lvl2pPr lvl="1" rtl="0">
              <a:lnSpc>
                <a:spcPct val="100000"/>
              </a:lnSpc>
              <a:spcBef>
                <a:spcPts val="1200"/>
              </a:spcBef>
              <a:spcAft>
                <a:spcPts val="0"/>
              </a:spcAft>
              <a:buSzPts val="5600"/>
              <a:buNone/>
              <a:defRPr sz="6000">
                <a:latin typeface="Noto Sans JP"/>
                <a:ea typeface="Noto Sans JP"/>
                <a:cs typeface="Noto Sans JP"/>
                <a:sym typeface="Noto Sans JP"/>
              </a:defRPr>
            </a:lvl2pPr>
            <a:lvl3pPr lvl="2" rtl="0">
              <a:lnSpc>
                <a:spcPct val="100000"/>
              </a:lnSpc>
              <a:spcBef>
                <a:spcPts val="1200"/>
              </a:spcBef>
              <a:spcAft>
                <a:spcPts val="0"/>
              </a:spcAft>
              <a:buSzPts val="5600"/>
              <a:buNone/>
              <a:defRPr sz="6000">
                <a:latin typeface="Noto Sans JP"/>
                <a:ea typeface="Noto Sans JP"/>
                <a:cs typeface="Noto Sans JP"/>
                <a:sym typeface="Noto Sans JP"/>
              </a:defRPr>
            </a:lvl3pPr>
            <a:lvl4pPr lvl="3" rtl="0">
              <a:lnSpc>
                <a:spcPct val="100000"/>
              </a:lnSpc>
              <a:spcBef>
                <a:spcPts val="1200"/>
              </a:spcBef>
              <a:spcAft>
                <a:spcPts val="0"/>
              </a:spcAft>
              <a:buSzPts val="5600"/>
              <a:buNone/>
              <a:defRPr sz="6000">
                <a:latin typeface="Noto Sans JP"/>
                <a:ea typeface="Noto Sans JP"/>
                <a:cs typeface="Noto Sans JP"/>
                <a:sym typeface="Noto Sans JP"/>
              </a:defRPr>
            </a:lvl4pPr>
            <a:lvl5pPr lvl="4" rtl="0">
              <a:lnSpc>
                <a:spcPct val="100000"/>
              </a:lnSpc>
              <a:spcBef>
                <a:spcPts val="1200"/>
              </a:spcBef>
              <a:spcAft>
                <a:spcPts val="0"/>
              </a:spcAft>
              <a:buSzPts val="5600"/>
              <a:buNone/>
              <a:defRPr sz="6000">
                <a:latin typeface="Noto Sans JP"/>
                <a:ea typeface="Noto Sans JP"/>
                <a:cs typeface="Noto Sans JP"/>
                <a:sym typeface="Noto Sans JP"/>
              </a:defRPr>
            </a:lvl5pPr>
            <a:lvl6pPr lvl="5" rtl="0">
              <a:lnSpc>
                <a:spcPct val="100000"/>
              </a:lnSpc>
              <a:spcBef>
                <a:spcPts val="1200"/>
              </a:spcBef>
              <a:spcAft>
                <a:spcPts val="0"/>
              </a:spcAft>
              <a:buSzPts val="5600"/>
              <a:buNone/>
              <a:defRPr sz="6000">
                <a:latin typeface="Noto Sans JP"/>
                <a:ea typeface="Noto Sans JP"/>
                <a:cs typeface="Noto Sans JP"/>
                <a:sym typeface="Noto Sans JP"/>
              </a:defRPr>
            </a:lvl6pPr>
            <a:lvl7pPr lvl="6" rtl="0">
              <a:lnSpc>
                <a:spcPct val="100000"/>
              </a:lnSpc>
              <a:spcBef>
                <a:spcPts val="1200"/>
              </a:spcBef>
              <a:spcAft>
                <a:spcPts val="0"/>
              </a:spcAft>
              <a:buSzPts val="5600"/>
              <a:buNone/>
              <a:defRPr sz="6000">
                <a:latin typeface="Noto Sans JP"/>
                <a:ea typeface="Noto Sans JP"/>
                <a:cs typeface="Noto Sans JP"/>
                <a:sym typeface="Noto Sans JP"/>
              </a:defRPr>
            </a:lvl7pPr>
            <a:lvl8pPr lvl="7" rtl="0">
              <a:lnSpc>
                <a:spcPct val="100000"/>
              </a:lnSpc>
              <a:spcBef>
                <a:spcPts val="1200"/>
              </a:spcBef>
              <a:spcAft>
                <a:spcPts val="0"/>
              </a:spcAft>
              <a:buSzPts val="5600"/>
              <a:buNone/>
              <a:defRPr sz="6000">
                <a:latin typeface="Noto Sans JP"/>
                <a:ea typeface="Noto Sans JP"/>
                <a:cs typeface="Noto Sans JP"/>
                <a:sym typeface="Noto Sans JP"/>
              </a:defRPr>
            </a:lvl8pPr>
            <a:lvl9pPr lvl="8" rtl="0">
              <a:lnSpc>
                <a:spcPct val="100000"/>
              </a:lnSpc>
              <a:spcBef>
                <a:spcPts val="1200"/>
              </a:spcBef>
              <a:spcAft>
                <a:spcPts val="1200"/>
              </a:spcAft>
              <a:buSzPts val="5600"/>
              <a:buNone/>
              <a:defRPr sz="6000">
                <a:latin typeface="Noto Sans JP"/>
                <a:ea typeface="Noto Sans JP"/>
                <a:cs typeface="Noto Sans JP"/>
                <a:sym typeface="Noto Sans JP"/>
              </a:defRPr>
            </a:lvl9pPr>
          </a:lstStyle>
          <a:p/>
        </p:txBody>
      </p:sp>
      <p:pic>
        <p:nvPicPr>
          <p:cNvPr id="199" name="Google Shape;199;p37"/>
          <p:cNvPicPr preferRelativeResize="0"/>
          <p:nvPr/>
        </p:nvPicPr>
        <p:blipFill rotWithShape="1">
          <a:blip r:embed="rId2">
            <a:alphaModFix/>
          </a:blip>
          <a:srcRect b="30481" l="-2637" r="4240" t="-3040"/>
          <a:stretch/>
        </p:blipFill>
        <p:spPr>
          <a:xfrm>
            <a:off x="9088775" y="1811875"/>
            <a:ext cx="9199225" cy="84760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
  <p:cSld name="CUSTOM_1">
    <p:spTree>
      <p:nvGrpSpPr>
        <p:cNvPr id="200" name="Shape 200"/>
        <p:cNvGrpSpPr/>
        <p:nvPr/>
      </p:nvGrpSpPr>
      <p:grpSpPr>
        <a:xfrm>
          <a:off x="0" y="0"/>
          <a:ext cx="0" cy="0"/>
          <a:chOff x="0" y="0"/>
          <a:chExt cx="0" cy="0"/>
        </a:xfrm>
      </p:grpSpPr>
      <p:sp>
        <p:nvSpPr>
          <p:cNvPr id="201" name="Google Shape;201;p38"/>
          <p:cNvSpPr txBox="1"/>
          <p:nvPr>
            <p:ph type="title"/>
          </p:nvPr>
        </p:nvSpPr>
        <p:spPr>
          <a:xfrm>
            <a:off x="681425" y="1745375"/>
            <a:ext cx="13701300" cy="13467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02" name="Google Shape;202;p38"/>
          <p:cNvSpPr txBox="1"/>
          <p:nvPr>
            <p:ph idx="2" type="title"/>
          </p:nvPr>
        </p:nvSpPr>
        <p:spPr>
          <a:xfrm>
            <a:off x="681425" y="578600"/>
            <a:ext cx="16296900" cy="9975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pic>
        <p:nvPicPr>
          <p:cNvPr id="203" name="Google Shape;203;p38"/>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2">
  <p:cSld name="BLANK_2">
    <p:spTree>
      <p:nvGrpSpPr>
        <p:cNvPr id="204" name="Shape 204"/>
        <p:cNvGrpSpPr/>
        <p:nvPr/>
      </p:nvGrpSpPr>
      <p:grpSpPr>
        <a:xfrm>
          <a:off x="0" y="0"/>
          <a:ext cx="0" cy="0"/>
          <a:chOff x="0" y="0"/>
          <a:chExt cx="0" cy="0"/>
        </a:xfrm>
      </p:grpSpPr>
      <p:pic>
        <p:nvPicPr>
          <p:cNvPr id="205" name="Google Shape;205;p39"/>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file">
  <p:cSld name="BLANK_1_3">
    <p:spTree>
      <p:nvGrpSpPr>
        <p:cNvPr id="206" name="Shape 206"/>
        <p:cNvGrpSpPr/>
        <p:nvPr/>
      </p:nvGrpSpPr>
      <p:grpSpPr>
        <a:xfrm>
          <a:off x="0" y="0"/>
          <a:ext cx="0" cy="0"/>
          <a:chOff x="0" y="0"/>
          <a:chExt cx="0" cy="0"/>
        </a:xfrm>
      </p:grpSpPr>
      <p:sp>
        <p:nvSpPr>
          <p:cNvPr id="207" name="Google Shape;207;p40"/>
          <p:cNvSpPr/>
          <p:nvPr/>
        </p:nvSpPr>
        <p:spPr>
          <a:xfrm>
            <a:off x="283500" y="257925"/>
            <a:ext cx="17721000" cy="9771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pic>
        <p:nvPicPr>
          <p:cNvPr id="208" name="Google Shape;208;p40"/>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209" name="Google Shape;209;p40"/>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
        <p:nvSpPr>
          <p:cNvPr id="210" name="Google Shape;210;p40"/>
          <p:cNvSpPr txBox="1"/>
          <p:nvPr/>
        </p:nvSpPr>
        <p:spPr>
          <a:xfrm>
            <a:off x="9729725" y="2004288"/>
            <a:ext cx="6762600" cy="62784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b="0" sz="2000">
              <a:solidFill>
                <a:srgbClr val="23418C"/>
              </a:solidFill>
              <a:latin typeface="Noto Sans JP"/>
              <a:ea typeface="Noto Sans JP"/>
              <a:cs typeface="Noto Sans JP"/>
              <a:sym typeface="Noto Sans JP"/>
            </a:endParaRPr>
          </a:p>
        </p:txBody>
      </p:sp>
      <p:cxnSp>
        <p:nvCxnSpPr>
          <p:cNvPr id="211" name="Google Shape;211;p40"/>
          <p:cNvCxnSpPr/>
          <p:nvPr/>
        </p:nvCxnSpPr>
        <p:spPr>
          <a:xfrm>
            <a:off x="8827700" y="2080200"/>
            <a:ext cx="0" cy="6230100"/>
          </a:xfrm>
          <a:prstGeom prst="straightConnector1">
            <a:avLst/>
          </a:prstGeom>
          <a:noFill/>
          <a:ln cap="flat" cmpd="sng" w="19050">
            <a:solidFill>
              <a:srgbClr val="23418C"/>
            </a:solidFill>
            <a:prstDash val="solid"/>
            <a:round/>
            <a:headEnd len="med" w="med" type="none"/>
            <a:tailEnd len="med" w="med" type="none"/>
          </a:ln>
        </p:spPr>
      </p:cxnSp>
      <p:sp>
        <p:nvSpPr>
          <p:cNvPr id="212" name="Google Shape;212;p40"/>
          <p:cNvSpPr txBox="1"/>
          <p:nvPr>
            <p:ph type="title"/>
          </p:nvPr>
        </p:nvSpPr>
        <p:spPr>
          <a:xfrm>
            <a:off x="9729725" y="2004300"/>
            <a:ext cx="6342900" cy="6278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2000"/>
              <a:buFont typeface="Noto Sans JP"/>
              <a:buNone/>
              <a:defRPr sz="2000"/>
            </a:lvl1pPr>
            <a:lvl2pPr lvl="1" rtl="0">
              <a:lnSpc>
                <a:spcPct val="125000"/>
              </a:lnSpc>
              <a:spcBef>
                <a:spcPts val="1200"/>
              </a:spcBef>
              <a:spcAft>
                <a:spcPts val="0"/>
              </a:spcAft>
              <a:buSzPts val="2000"/>
              <a:buNone/>
              <a:defRPr sz="2000">
                <a:latin typeface="Noto Sans JP"/>
                <a:ea typeface="Noto Sans JP"/>
                <a:cs typeface="Noto Sans JP"/>
                <a:sym typeface="Noto Sans JP"/>
              </a:defRPr>
            </a:lvl2pPr>
            <a:lvl3pPr lvl="2" rtl="0">
              <a:lnSpc>
                <a:spcPct val="125000"/>
              </a:lnSpc>
              <a:spcBef>
                <a:spcPts val="1200"/>
              </a:spcBef>
              <a:spcAft>
                <a:spcPts val="0"/>
              </a:spcAft>
              <a:buSzPts val="2000"/>
              <a:buNone/>
              <a:defRPr sz="2000">
                <a:latin typeface="Noto Sans JP"/>
                <a:ea typeface="Noto Sans JP"/>
                <a:cs typeface="Noto Sans JP"/>
                <a:sym typeface="Noto Sans JP"/>
              </a:defRPr>
            </a:lvl3pPr>
            <a:lvl4pPr lvl="3" rtl="0">
              <a:lnSpc>
                <a:spcPct val="125000"/>
              </a:lnSpc>
              <a:spcBef>
                <a:spcPts val="1200"/>
              </a:spcBef>
              <a:spcAft>
                <a:spcPts val="0"/>
              </a:spcAft>
              <a:buSzPts val="2000"/>
              <a:buNone/>
              <a:defRPr sz="2000">
                <a:latin typeface="Noto Sans JP"/>
                <a:ea typeface="Noto Sans JP"/>
                <a:cs typeface="Noto Sans JP"/>
                <a:sym typeface="Noto Sans JP"/>
              </a:defRPr>
            </a:lvl4pPr>
            <a:lvl5pPr lvl="4" rtl="0">
              <a:lnSpc>
                <a:spcPct val="125000"/>
              </a:lnSpc>
              <a:spcBef>
                <a:spcPts val="1200"/>
              </a:spcBef>
              <a:spcAft>
                <a:spcPts val="0"/>
              </a:spcAft>
              <a:buSzPts val="2000"/>
              <a:buNone/>
              <a:defRPr sz="2000">
                <a:latin typeface="Noto Sans JP"/>
                <a:ea typeface="Noto Sans JP"/>
                <a:cs typeface="Noto Sans JP"/>
                <a:sym typeface="Noto Sans JP"/>
              </a:defRPr>
            </a:lvl5pPr>
            <a:lvl6pPr lvl="5" rtl="0">
              <a:lnSpc>
                <a:spcPct val="125000"/>
              </a:lnSpc>
              <a:spcBef>
                <a:spcPts val="1200"/>
              </a:spcBef>
              <a:spcAft>
                <a:spcPts val="0"/>
              </a:spcAft>
              <a:buSzPts val="2000"/>
              <a:buNone/>
              <a:defRPr sz="2000">
                <a:latin typeface="Noto Sans JP"/>
                <a:ea typeface="Noto Sans JP"/>
                <a:cs typeface="Noto Sans JP"/>
                <a:sym typeface="Noto Sans JP"/>
              </a:defRPr>
            </a:lvl6pPr>
            <a:lvl7pPr lvl="6" rtl="0">
              <a:lnSpc>
                <a:spcPct val="125000"/>
              </a:lnSpc>
              <a:spcBef>
                <a:spcPts val="1200"/>
              </a:spcBef>
              <a:spcAft>
                <a:spcPts val="0"/>
              </a:spcAft>
              <a:buSzPts val="2000"/>
              <a:buNone/>
              <a:defRPr sz="2000">
                <a:latin typeface="Noto Sans JP"/>
                <a:ea typeface="Noto Sans JP"/>
                <a:cs typeface="Noto Sans JP"/>
                <a:sym typeface="Noto Sans JP"/>
              </a:defRPr>
            </a:lvl7pPr>
            <a:lvl8pPr lvl="7" rtl="0">
              <a:lnSpc>
                <a:spcPct val="125000"/>
              </a:lnSpc>
              <a:spcBef>
                <a:spcPts val="1200"/>
              </a:spcBef>
              <a:spcAft>
                <a:spcPts val="0"/>
              </a:spcAft>
              <a:buSzPts val="2000"/>
              <a:buNone/>
              <a:defRPr sz="2000">
                <a:latin typeface="Noto Sans JP"/>
                <a:ea typeface="Noto Sans JP"/>
                <a:cs typeface="Noto Sans JP"/>
                <a:sym typeface="Noto Sans JP"/>
              </a:defRPr>
            </a:lvl8pPr>
            <a:lvl9pPr lvl="8" rtl="0">
              <a:lnSpc>
                <a:spcPct val="125000"/>
              </a:lnSpc>
              <a:spcBef>
                <a:spcPts val="1200"/>
              </a:spcBef>
              <a:spcAft>
                <a:spcPts val="1200"/>
              </a:spcAft>
              <a:buSzPts val="2000"/>
              <a:buNone/>
              <a:defRPr sz="2000">
                <a:latin typeface="Noto Sans JP"/>
                <a:ea typeface="Noto Sans JP"/>
                <a:cs typeface="Noto Sans JP"/>
                <a:sym typeface="Noto Sans JP"/>
              </a:defRPr>
            </a:lvl9pPr>
          </a:lstStyle>
          <a:p/>
        </p:txBody>
      </p:sp>
      <p:sp>
        <p:nvSpPr>
          <p:cNvPr id="213" name="Google Shape;213;p40"/>
          <p:cNvSpPr/>
          <p:nvPr/>
        </p:nvSpPr>
        <p:spPr>
          <a:xfrm>
            <a:off x="2505400" y="2403200"/>
            <a:ext cx="2893500" cy="28935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txBox="1"/>
          <p:nvPr>
            <p:ph idx="2" type="title"/>
          </p:nvPr>
        </p:nvSpPr>
        <p:spPr>
          <a:xfrm>
            <a:off x="2484800" y="5762834"/>
            <a:ext cx="5440800" cy="4974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2400"/>
              <a:buFont typeface="Noto Sans JP"/>
              <a:buNone/>
              <a:defRPr sz="2400"/>
            </a:lvl1pPr>
            <a:lvl2pPr lvl="1" rtl="0">
              <a:lnSpc>
                <a:spcPct val="125000"/>
              </a:lnSpc>
              <a:spcBef>
                <a:spcPts val="1200"/>
              </a:spcBef>
              <a:spcAft>
                <a:spcPts val="0"/>
              </a:spcAft>
              <a:buSzPts val="2400"/>
              <a:buNone/>
              <a:defRPr>
                <a:latin typeface="Noto Sans JP"/>
                <a:ea typeface="Noto Sans JP"/>
                <a:cs typeface="Noto Sans JP"/>
                <a:sym typeface="Noto Sans JP"/>
              </a:defRPr>
            </a:lvl2pPr>
            <a:lvl3pPr lvl="2" rtl="0">
              <a:lnSpc>
                <a:spcPct val="125000"/>
              </a:lnSpc>
              <a:spcBef>
                <a:spcPts val="1200"/>
              </a:spcBef>
              <a:spcAft>
                <a:spcPts val="0"/>
              </a:spcAft>
              <a:buSzPts val="2400"/>
              <a:buNone/>
              <a:defRPr>
                <a:latin typeface="Noto Sans JP"/>
                <a:ea typeface="Noto Sans JP"/>
                <a:cs typeface="Noto Sans JP"/>
                <a:sym typeface="Noto Sans JP"/>
              </a:defRPr>
            </a:lvl3pPr>
            <a:lvl4pPr lvl="3" rtl="0">
              <a:lnSpc>
                <a:spcPct val="125000"/>
              </a:lnSpc>
              <a:spcBef>
                <a:spcPts val="1200"/>
              </a:spcBef>
              <a:spcAft>
                <a:spcPts val="0"/>
              </a:spcAft>
              <a:buSzPts val="2400"/>
              <a:buNone/>
              <a:defRPr>
                <a:latin typeface="Noto Sans JP"/>
                <a:ea typeface="Noto Sans JP"/>
                <a:cs typeface="Noto Sans JP"/>
                <a:sym typeface="Noto Sans JP"/>
              </a:defRPr>
            </a:lvl4pPr>
            <a:lvl5pPr lvl="4" rtl="0">
              <a:lnSpc>
                <a:spcPct val="125000"/>
              </a:lnSpc>
              <a:spcBef>
                <a:spcPts val="1200"/>
              </a:spcBef>
              <a:spcAft>
                <a:spcPts val="0"/>
              </a:spcAft>
              <a:buSzPts val="2400"/>
              <a:buNone/>
              <a:defRPr>
                <a:latin typeface="Noto Sans JP"/>
                <a:ea typeface="Noto Sans JP"/>
                <a:cs typeface="Noto Sans JP"/>
                <a:sym typeface="Noto Sans JP"/>
              </a:defRPr>
            </a:lvl5pPr>
            <a:lvl6pPr lvl="5" rtl="0">
              <a:lnSpc>
                <a:spcPct val="125000"/>
              </a:lnSpc>
              <a:spcBef>
                <a:spcPts val="1200"/>
              </a:spcBef>
              <a:spcAft>
                <a:spcPts val="0"/>
              </a:spcAft>
              <a:buSzPts val="2400"/>
              <a:buNone/>
              <a:defRPr>
                <a:latin typeface="Noto Sans JP"/>
                <a:ea typeface="Noto Sans JP"/>
                <a:cs typeface="Noto Sans JP"/>
                <a:sym typeface="Noto Sans JP"/>
              </a:defRPr>
            </a:lvl6pPr>
            <a:lvl7pPr lvl="6" rtl="0">
              <a:lnSpc>
                <a:spcPct val="125000"/>
              </a:lnSpc>
              <a:spcBef>
                <a:spcPts val="1200"/>
              </a:spcBef>
              <a:spcAft>
                <a:spcPts val="0"/>
              </a:spcAft>
              <a:buSzPts val="2400"/>
              <a:buNone/>
              <a:defRPr>
                <a:latin typeface="Noto Sans JP"/>
                <a:ea typeface="Noto Sans JP"/>
                <a:cs typeface="Noto Sans JP"/>
                <a:sym typeface="Noto Sans JP"/>
              </a:defRPr>
            </a:lvl7pPr>
            <a:lvl8pPr lvl="7" rtl="0">
              <a:lnSpc>
                <a:spcPct val="125000"/>
              </a:lnSpc>
              <a:spcBef>
                <a:spcPts val="1200"/>
              </a:spcBef>
              <a:spcAft>
                <a:spcPts val="0"/>
              </a:spcAft>
              <a:buSzPts val="2400"/>
              <a:buNone/>
              <a:defRPr>
                <a:latin typeface="Noto Sans JP"/>
                <a:ea typeface="Noto Sans JP"/>
                <a:cs typeface="Noto Sans JP"/>
                <a:sym typeface="Noto Sans JP"/>
              </a:defRPr>
            </a:lvl8pPr>
            <a:lvl9pPr lvl="8" rtl="0">
              <a:lnSpc>
                <a:spcPct val="125000"/>
              </a:lnSpc>
              <a:spcBef>
                <a:spcPts val="1200"/>
              </a:spcBef>
              <a:spcAft>
                <a:spcPts val="1200"/>
              </a:spcAft>
              <a:buSzPts val="2400"/>
              <a:buNone/>
              <a:defRPr>
                <a:latin typeface="Noto Sans JP"/>
                <a:ea typeface="Noto Sans JP"/>
                <a:cs typeface="Noto Sans JP"/>
                <a:sym typeface="Noto Sans JP"/>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中央揃え_背景ブルー">
  <p:cSld name="TITLE_1">
    <p:spTree>
      <p:nvGrpSpPr>
        <p:cNvPr id="215" name="Shape 215"/>
        <p:cNvGrpSpPr/>
        <p:nvPr/>
      </p:nvGrpSpPr>
      <p:grpSpPr>
        <a:xfrm>
          <a:off x="0" y="0"/>
          <a:ext cx="0" cy="0"/>
          <a:chOff x="0" y="0"/>
          <a:chExt cx="0" cy="0"/>
        </a:xfrm>
      </p:grpSpPr>
      <p:sp>
        <p:nvSpPr>
          <p:cNvPr id="216" name="Google Shape;216;p41"/>
          <p:cNvSpPr/>
          <p:nvPr/>
        </p:nvSpPr>
        <p:spPr>
          <a:xfrm>
            <a:off x="283500" y="257925"/>
            <a:ext cx="17721000" cy="9771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pic>
        <p:nvPicPr>
          <p:cNvPr id="217" name="Google Shape;217;p41"/>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218" name="Google Shape;218;p41"/>
          <p:cNvSpPr txBox="1"/>
          <p:nvPr>
            <p:ph type="title"/>
          </p:nvPr>
        </p:nvSpPr>
        <p:spPr>
          <a:xfrm>
            <a:off x="2293350" y="1745375"/>
            <a:ext cx="13701300" cy="13467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19" name="Google Shape;219;p41"/>
          <p:cNvSpPr txBox="1"/>
          <p:nvPr>
            <p:ph idx="2" type="title"/>
          </p:nvPr>
        </p:nvSpPr>
        <p:spPr>
          <a:xfrm>
            <a:off x="995550" y="578600"/>
            <a:ext cx="16296900" cy="9975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20" name="Google Shape;220;p41"/>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10">
  <p:cSld name="CUSTOM_10">
    <p:spTree>
      <p:nvGrpSpPr>
        <p:cNvPr id="23" name="Shape 23"/>
        <p:cNvGrpSpPr/>
        <p:nvPr/>
      </p:nvGrpSpPr>
      <p:grpSpPr>
        <a:xfrm>
          <a:off x="0" y="0"/>
          <a:ext cx="0" cy="0"/>
          <a:chOff x="0" y="0"/>
          <a:chExt cx="0" cy="0"/>
        </a:xfrm>
      </p:grpSpPr>
      <p:sp>
        <p:nvSpPr>
          <p:cNvPr id="24" name="Google Shape;24;p5"/>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25" name="Google Shape;25;p5"/>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26" name="Google Shape;26;p5"/>
          <p:cNvSpPr txBox="1"/>
          <p:nvPr>
            <p:ph idx="12" type="sldNum"/>
          </p:nvPr>
        </p:nvSpPr>
        <p:spPr>
          <a:xfrm>
            <a:off x="17113568" y="9499702"/>
            <a:ext cx="1097400" cy="787500"/>
          </a:xfrm>
          <a:prstGeom prst="rect">
            <a:avLst/>
          </a:prstGeom>
        </p:spPr>
        <p:txBody>
          <a:bodyPr anchorCtr="0" anchor="t" bIns="184600" lIns="184600" spcFirstLastPara="1" rIns="184600" wrap="square" tIns="184600">
            <a:noAutofit/>
          </a:bodyPr>
          <a:lstStyle>
            <a:lvl1pPr lvl="0" rtl="0">
              <a:buNone/>
              <a:defRPr sz="2400">
                <a:latin typeface="HiraKakuPro-W3"/>
                <a:ea typeface="HiraKakuPro-W3"/>
                <a:cs typeface="HiraKakuPro-W3"/>
                <a:sym typeface="HiraKakuPro-W3"/>
              </a:defRPr>
            </a:lvl1pPr>
            <a:lvl2pPr lvl="1" rtl="0">
              <a:buNone/>
              <a:defRPr sz="2400">
                <a:latin typeface="HiraKakuPro-W3"/>
                <a:ea typeface="HiraKakuPro-W3"/>
                <a:cs typeface="HiraKakuPro-W3"/>
                <a:sym typeface="HiraKakuPro-W3"/>
              </a:defRPr>
            </a:lvl2pPr>
            <a:lvl3pPr lvl="2" rtl="0">
              <a:buNone/>
              <a:defRPr sz="2400">
                <a:latin typeface="HiraKakuPro-W3"/>
                <a:ea typeface="HiraKakuPro-W3"/>
                <a:cs typeface="HiraKakuPro-W3"/>
                <a:sym typeface="HiraKakuPro-W3"/>
              </a:defRPr>
            </a:lvl3pPr>
            <a:lvl4pPr lvl="3" rtl="0">
              <a:buNone/>
              <a:defRPr sz="2400">
                <a:latin typeface="HiraKakuPro-W3"/>
                <a:ea typeface="HiraKakuPro-W3"/>
                <a:cs typeface="HiraKakuPro-W3"/>
                <a:sym typeface="HiraKakuPro-W3"/>
              </a:defRPr>
            </a:lvl4pPr>
            <a:lvl5pPr lvl="4" rtl="0">
              <a:buNone/>
              <a:defRPr sz="2400">
                <a:latin typeface="HiraKakuPro-W3"/>
                <a:ea typeface="HiraKakuPro-W3"/>
                <a:cs typeface="HiraKakuPro-W3"/>
                <a:sym typeface="HiraKakuPro-W3"/>
              </a:defRPr>
            </a:lvl5pPr>
            <a:lvl6pPr lvl="5" rtl="0">
              <a:buNone/>
              <a:defRPr sz="2400">
                <a:latin typeface="HiraKakuPro-W3"/>
                <a:ea typeface="HiraKakuPro-W3"/>
                <a:cs typeface="HiraKakuPro-W3"/>
                <a:sym typeface="HiraKakuPro-W3"/>
              </a:defRPr>
            </a:lvl6pPr>
            <a:lvl7pPr lvl="6" rtl="0">
              <a:buNone/>
              <a:defRPr sz="2400">
                <a:latin typeface="HiraKakuPro-W3"/>
                <a:ea typeface="HiraKakuPro-W3"/>
                <a:cs typeface="HiraKakuPro-W3"/>
                <a:sym typeface="HiraKakuPro-W3"/>
              </a:defRPr>
            </a:lvl7pPr>
            <a:lvl8pPr lvl="7" rtl="0">
              <a:buNone/>
              <a:defRPr sz="2400">
                <a:latin typeface="HiraKakuPro-W3"/>
                <a:ea typeface="HiraKakuPro-W3"/>
                <a:cs typeface="HiraKakuPro-W3"/>
                <a:sym typeface="HiraKakuPro-W3"/>
              </a:defRPr>
            </a:lvl8pPr>
            <a:lvl9pPr lvl="8" rtl="0">
              <a:buNone/>
              <a:defRPr sz="2400">
                <a:latin typeface="HiraKakuPro-W3"/>
                <a:ea typeface="HiraKakuPro-W3"/>
                <a:cs typeface="HiraKakuPro-W3"/>
                <a:sym typeface="HiraKakuPro-W3"/>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中央揃え 4">
  <p:cSld name="CUSTOM_27">
    <p:spTree>
      <p:nvGrpSpPr>
        <p:cNvPr id="221" name="Shape 221"/>
        <p:cNvGrpSpPr/>
        <p:nvPr/>
      </p:nvGrpSpPr>
      <p:grpSpPr>
        <a:xfrm>
          <a:off x="0" y="0"/>
          <a:ext cx="0" cy="0"/>
          <a:chOff x="0" y="0"/>
          <a:chExt cx="0" cy="0"/>
        </a:xfrm>
      </p:grpSpPr>
      <p:sp>
        <p:nvSpPr>
          <p:cNvPr id="222" name="Google Shape;222;p42"/>
          <p:cNvSpPr txBox="1"/>
          <p:nvPr>
            <p:ph type="title"/>
          </p:nvPr>
        </p:nvSpPr>
        <p:spPr>
          <a:xfrm>
            <a:off x="2293350" y="1745375"/>
            <a:ext cx="13701300" cy="13467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23" name="Google Shape;223;p42"/>
          <p:cNvSpPr txBox="1"/>
          <p:nvPr>
            <p:ph idx="2" type="title"/>
          </p:nvPr>
        </p:nvSpPr>
        <p:spPr>
          <a:xfrm>
            <a:off x="995550" y="578600"/>
            <a:ext cx="16296900" cy="9975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pic>
        <p:nvPicPr>
          <p:cNvPr id="224" name="Google Shape;224;p42"/>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左揃え_背景ブルー">
  <p:cSld name="CUSTOM_12">
    <p:spTree>
      <p:nvGrpSpPr>
        <p:cNvPr id="225" name="Shape 225"/>
        <p:cNvGrpSpPr/>
        <p:nvPr/>
      </p:nvGrpSpPr>
      <p:grpSpPr>
        <a:xfrm>
          <a:off x="0" y="0"/>
          <a:ext cx="0" cy="0"/>
          <a:chOff x="0" y="0"/>
          <a:chExt cx="0" cy="0"/>
        </a:xfrm>
      </p:grpSpPr>
      <p:sp>
        <p:nvSpPr>
          <p:cNvPr id="226" name="Google Shape;226;p43"/>
          <p:cNvSpPr/>
          <p:nvPr/>
        </p:nvSpPr>
        <p:spPr>
          <a:xfrm>
            <a:off x="283500" y="257925"/>
            <a:ext cx="17721000" cy="9771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pic>
        <p:nvPicPr>
          <p:cNvPr id="227" name="Google Shape;227;p43"/>
          <p:cNvPicPr preferRelativeResize="0"/>
          <p:nvPr/>
        </p:nvPicPr>
        <p:blipFill rotWithShape="1">
          <a:blip r:embed="rId2">
            <a:alphaModFix/>
          </a:blip>
          <a:srcRect b="18286" l="8743" r="5116" t="18286"/>
          <a:stretch/>
        </p:blipFill>
        <p:spPr>
          <a:xfrm>
            <a:off x="342275" y="9147675"/>
            <a:ext cx="2146998" cy="881400"/>
          </a:xfrm>
          <a:prstGeom prst="rect">
            <a:avLst/>
          </a:prstGeom>
          <a:noFill/>
          <a:ln>
            <a:noFill/>
          </a:ln>
        </p:spPr>
      </p:pic>
      <p:sp>
        <p:nvSpPr>
          <p:cNvPr id="228" name="Google Shape;228;p43"/>
          <p:cNvSpPr txBox="1"/>
          <p:nvPr>
            <p:ph type="title"/>
          </p:nvPr>
        </p:nvSpPr>
        <p:spPr>
          <a:xfrm>
            <a:off x="681425" y="1745375"/>
            <a:ext cx="13701300" cy="13467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29" name="Google Shape;229;p43"/>
          <p:cNvSpPr txBox="1"/>
          <p:nvPr>
            <p:ph idx="2" type="title"/>
          </p:nvPr>
        </p:nvSpPr>
        <p:spPr>
          <a:xfrm>
            <a:off x="681425" y="578600"/>
            <a:ext cx="16296900" cy="997500"/>
          </a:xfrm>
          <a:prstGeom prst="rect">
            <a:avLst/>
          </a:prstGeom>
        </p:spPr>
        <p:txBody>
          <a:bodyPr anchorCtr="0" anchor="t" bIns="0" lIns="0" spcFirstLastPara="1" rIns="0" wrap="square" tIns="0">
            <a:noAutofit/>
          </a:bodyPr>
          <a:lstStyle>
            <a:lvl1pPr lvl="0" rtl="0">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30" name="Google Shape;230;p43"/>
          <p:cNvSpPr txBox="1"/>
          <p:nvPr/>
        </p:nvSpPr>
        <p:spPr>
          <a:xfrm>
            <a:off x="15838525" y="9670725"/>
            <a:ext cx="21471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fld id="{00000000-1234-1234-1234-123412341234}" type="slidenum">
              <a:rPr lang="ja">
                <a:solidFill>
                  <a:srgbClr val="1E46AA"/>
                </a:solidFill>
                <a:latin typeface="Noto Sans JP"/>
                <a:ea typeface="Noto Sans JP"/>
                <a:cs typeface="Noto Sans JP"/>
                <a:sym typeface="Noto Sans JP"/>
              </a:rPr>
              <a:t>‹#›</a:t>
            </a:fld>
            <a:endParaRPr>
              <a:solidFill>
                <a:srgbClr val="1E46AA"/>
              </a:solidFill>
              <a:latin typeface="Noto Sans JP"/>
              <a:ea typeface="Noto Sans JP"/>
              <a:cs typeface="Noto Sans JP"/>
              <a:sym typeface="Noto Sans J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スタンダード_中央揃え 5">
  <p:cSld name="CUSTOM_28">
    <p:spTree>
      <p:nvGrpSpPr>
        <p:cNvPr id="231" name="Shape 231"/>
        <p:cNvGrpSpPr/>
        <p:nvPr/>
      </p:nvGrpSpPr>
      <p:grpSpPr>
        <a:xfrm>
          <a:off x="0" y="0"/>
          <a:ext cx="0" cy="0"/>
          <a:chOff x="0" y="0"/>
          <a:chExt cx="0" cy="0"/>
        </a:xfrm>
      </p:grpSpPr>
      <p:sp>
        <p:nvSpPr>
          <p:cNvPr id="232" name="Google Shape;232;p44"/>
          <p:cNvSpPr txBox="1"/>
          <p:nvPr>
            <p:ph type="title"/>
          </p:nvPr>
        </p:nvSpPr>
        <p:spPr>
          <a:xfrm>
            <a:off x="2293350" y="1745375"/>
            <a:ext cx="13701300" cy="13467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400"/>
              <a:buNone/>
              <a:defRPr b="0" sz="24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sp>
        <p:nvSpPr>
          <p:cNvPr id="233" name="Google Shape;233;p44"/>
          <p:cNvSpPr txBox="1"/>
          <p:nvPr>
            <p:ph idx="2" type="title"/>
          </p:nvPr>
        </p:nvSpPr>
        <p:spPr>
          <a:xfrm>
            <a:off x="995550" y="578600"/>
            <a:ext cx="16296900" cy="997500"/>
          </a:xfrm>
          <a:prstGeom prst="rect">
            <a:avLst/>
          </a:prstGeom>
        </p:spPr>
        <p:txBody>
          <a:bodyPr anchorCtr="0" anchor="t" bIns="0" lIns="0" spcFirstLastPara="1" rIns="0" wrap="square" tIns="0">
            <a:noAutofit/>
          </a:bodyPr>
          <a:lstStyle>
            <a:lvl1pPr lvl="0" rtl="0" algn="ctr">
              <a:lnSpc>
                <a:spcPct val="125000"/>
              </a:lnSpc>
              <a:spcBef>
                <a:spcPts val="0"/>
              </a:spcBef>
              <a:spcAft>
                <a:spcPts val="0"/>
              </a:spcAft>
              <a:buSzPts val="4800"/>
              <a:buNone/>
              <a:defRPr b="0" sz="4800">
                <a:solidFill>
                  <a:srgbClr val="1E46AA"/>
                </a:solidFill>
                <a:latin typeface="Noto Sans JP"/>
                <a:ea typeface="Noto Sans JP"/>
                <a:cs typeface="Noto Sans JP"/>
                <a:sym typeface="Noto Sans JP"/>
              </a:defRPr>
            </a:lvl1pPr>
            <a:lvl2pPr lvl="1"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2pPr>
            <a:lvl3pPr lvl="2"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3pPr>
            <a:lvl4pPr lvl="3"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4pPr>
            <a:lvl5pPr lvl="4"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5pPr>
            <a:lvl6pPr lvl="5"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6pPr>
            <a:lvl7pPr lvl="6"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7pPr>
            <a:lvl8pPr lvl="7"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8pPr>
            <a:lvl9pPr lvl="8" rtl="0" algn="ctr">
              <a:lnSpc>
                <a:spcPct val="125000"/>
              </a:lnSpc>
              <a:spcBef>
                <a:spcPts val="0"/>
              </a:spcBef>
              <a:spcAft>
                <a:spcPts val="0"/>
              </a:spcAft>
              <a:buSzPts val="5600"/>
              <a:buNone/>
              <a:defRPr b="0" sz="2400">
                <a:solidFill>
                  <a:srgbClr val="1E46AA"/>
                </a:solidFill>
                <a:latin typeface="Noto Sans JP"/>
                <a:ea typeface="Noto Sans JP"/>
                <a:cs typeface="Noto Sans JP"/>
                <a:sym typeface="Noto Sans JP"/>
              </a:defRPr>
            </a:lvl9pPr>
          </a:lstStyle>
          <a:p/>
        </p:txBody>
      </p:sp>
      <p:pic>
        <p:nvPicPr>
          <p:cNvPr id="234" name="Google Shape;234;p44"/>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_2">
  <p:cSld name="BLANK_1_2">
    <p:spTree>
      <p:nvGrpSpPr>
        <p:cNvPr id="235" name="Shape 235"/>
        <p:cNvGrpSpPr/>
        <p:nvPr/>
      </p:nvGrpSpPr>
      <p:grpSpPr>
        <a:xfrm>
          <a:off x="0" y="0"/>
          <a:ext cx="0" cy="0"/>
          <a:chOff x="0" y="0"/>
          <a:chExt cx="0" cy="0"/>
        </a:xfrm>
      </p:grpSpPr>
      <p:pic>
        <p:nvPicPr>
          <p:cNvPr id="236" name="Google Shape;236;p45"/>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カバー２">
  <p:cSld name="CUSTOM_21">
    <p:spTree>
      <p:nvGrpSpPr>
        <p:cNvPr id="237" name="Shape 237"/>
        <p:cNvGrpSpPr/>
        <p:nvPr/>
      </p:nvGrpSpPr>
      <p:grpSpPr>
        <a:xfrm>
          <a:off x="0" y="0"/>
          <a:ext cx="0" cy="0"/>
          <a:chOff x="0" y="0"/>
          <a:chExt cx="0" cy="0"/>
        </a:xfrm>
      </p:grpSpPr>
      <p:sp>
        <p:nvSpPr>
          <p:cNvPr id="238" name="Google Shape;238;p46"/>
          <p:cNvSpPr/>
          <p:nvPr/>
        </p:nvSpPr>
        <p:spPr>
          <a:xfrm>
            <a:off x="6059200" y="-100"/>
            <a:ext cx="12245100" cy="102870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6"/>
          <p:cNvSpPr txBox="1"/>
          <p:nvPr>
            <p:ph type="title"/>
          </p:nvPr>
        </p:nvSpPr>
        <p:spPr>
          <a:xfrm>
            <a:off x="8024050" y="1714400"/>
            <a:ext cx="8692200" cy="68580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SzPts val="4400"/>
              <a:buNone/>
              <a:defRPr sz="4400"/>
            </a:lvl1pPr>
            <a:lvl2pPr lvl="1" rtl="0">
              <a:lnSpc>
                <a:spcPct val="150000"/>
              </a:lnSpc>
              <a:spcBef>
                <a:spcPts val="1200"/>
              </a:spcBef>
              <a:spcAft>
                <a:spcPts val="0"/>
              </a:spcAft>
              <a:buSzPts val="5600"/>
              <a:buNone/>
              <a:defRPr sz="4400"/>
            </a:lvl2pPr>
            <a:lvl3pPr lvl="2" rtl="0">
              <a:lnSpc>
                <a:spcPct val="150000"/>
              </a:lnSpc>
              <a:spcBef>
                <a:spcPts val="1200"/>
              </a:spcBef>
              <a:spcAft>
                <a:spcPts val="0"/>
              </a:spcAft>
              <a:buSzPts val="5600"/>
              <a:buNone/>
              <a:defRPr sz="4400"/>
            </a:lvl3pPr>
            <a:lvl4pPr lvl="3" rtl="0">
              <a:lnSpc>
                <a:spcPct val="150000"/>
              </a:lnSpc>
              <a:spcBef>
                <a:spcPts val="1200"/>
              </a:spcBef>
              <a:spcAft>
                <a:spcPts val="0"/>
              </a:spcAft>
              <a:buSzPts val="5600"/>
              <a:buNone/>
              <a:defRPr sz="4400"/>
            </a:lvl4pPr>
            <a:lvl5pPr lvl="4" rtl="0">
              <a:lnSpc>
                <a:spcPct val="150000"/>
              </a:lnSpc>
              <a:spcBef>
                <a:spcPts val="1200"/>
              </a:spcBef>
              <a:spcAft>
                <a:spcPts val="0"/>
              </a:spcAft>
              <a:buSzPts val="5600"/>
              <a:buNone/>
              <a:defRPr sz="4400"/>
            </a:lvl5pPr>
            <a:lvl6pPr lvl="5" rtl="0">
              <a:lnSpc>
                <a:spcPct val="150000"/>
              </a:lnSpc>
              <a:spcBef>
                <a:spcPts val="1200"/>
              </a:spcBef>
              <a:spcAft>
                <a:spcPts val="0"/>
              </a:spcAft>
              <a:buSzPts val="5600"/>
              <a:buNone/>
              <a:defRPr sz="4400"/>
            </a:lvl6pPr>
            <a:lvl7pPr lvl="6" rtl="0">
              <a:lnSpc>
                <a:spcPct val="150000"/>
              </a:lnSpc>
              <a:spcBef>
                <a:spcPts val="1200"/>
              </a:spcBef>
              <a:spcAft>
                <a:spcPts val="0"/>
              </a:spcAft>
              <a:buSzPts val="5600"/>
              <a:buNone/>
              <a:defRPr sz="4400"/>
            </a:lvl7pPr>
            <a:lvl8pPr lvl="7" rtl="0">
              <a:lnSpc>
                <a:spcPct val="150000"/>
              </a:lnSpc>
              <a:spcBef>
                <a:spcPts val="1200"/>
              </a:spcBef>
              <a:spcAft>
                <a:spcPts val="0"/>
              </a:spcAft>
              <a:buSzPts val="5600"/>
              <a:buNone/>
              <a:defRPr sz="4400"/>
            </a:lvl8pPr>
            <a:lvl9pPr lvl="8" rtl="0">
              <a:lnSpc>
                <a:spcPct val="150000"/>
              </a:lnSpc>
              <a:spcBef>
                <a:spcPts val="1200"/>
              </a:spcBef>
              <a:spcAft>
                <a:spcPts val="1200"/>
              </a:spcAft>
              <a:buSzPts val="5600"/>
              <a:buNone/>
              <a:defRPr sz="4400"/>
            </a:lvl9pPr>
          </a:lstStyle>
          <a:p/>
        </p:txBody>
      </p:sp>
      <p:sp>
        <p:nvSpPr>
          <p:cNvPr id="240" name="Google Shape;240;p46"/>
          <p:cNvSpPr txBox="1"/>
          <p:nvPr>
            <p:ph idx="2" type="title"/>
          </p:nvPr>
        </p:nvSpPr>
        <p:spPr>
          <a:xfrm>
            <a:off x="613050" y="3290325"/>
            <a:ext cx="4833000" cy="37065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SzPts val="4400"/>
              <a:buFont typeface="Noto Sans JP"/>
              <a:buNone/>
              <a:defRPr/>
            </a:lvl1pPr>
            <a:lvl2pPr lvl="1" rtl="0" algn="ctr">
              <a:lnSpc>
                <a:spcPct val="115000"/>
              </a:lnSpc>
              <a:spcBef>
                <a:spcPts val="1200"/>
              </a:spcBef>
              <a:spcAft>
                <a:spcPts val="0"/>
              </a:spcAft>
              <a:buSzPts val="5600"/>
              <a:buFont typeface="Noto Sans JP"/>
              <a:buNone/>
              <a:defRPr/>
            </a:lvl2pPr>
            <a:lvl3pPr lvl="2" rtl="0" algn="ctr">
              <a:lnSpc>
                <a:spcPct val="115000"/>
              </a:lnSpc>
              <a:spcBef>
                <a:spcPts val="1200"/>
              </a:spcBef>
              <a:spcAft>
                <a:spcPts val="0"/>
              </a:spcAft>
              <a:buSzPts val="5600"/>
              <a:buFont typeface="Noto Sans JP"/>
              <a:buNone/>
              <a:defRPr/>
            </a:lvl3pPr>
            <a:lvl4pPr lvl="3" rtl="0" algn="ctr">
              <a:lnSpc>
                <a:spcPct val="115000"/>
              </a:lnSpc>
              <a:spcBef>
                <a:spcPts val="1200"/>
              </a:spcBef>
              <a:spcAft>
                <a:spcPts val="0"/>
              </a:spcAft>
              <a:buSzPts val="5600"/>
              <a:buFont typeface="Noto Sans JP"/>
              <a:buNone/>
              <a:defRPr/>
            </a:lvl4pPr>
            <a:lvl5pPr lvl="4" rtl="0" algn="ctr">
              <a:lnSpc>
                <a:spcPct val="115000"/>
              </a:lnSpc>
              <a:spcBef>
                <a:spcPts val="1200"/>
              </a:spcBef>
              <a:spcAft>
                <a:spcPts val="0"/>
              </a:spcAft>
              <a:buSzPts val="5600"/>
              <a:buFont typeface="Noto Sans JP"/>
              <a:buNone/>
              <a:defRPr/>
            </a:lvl5pPr>
            <a:lvl6pPr lvl="5" rtl="0" algn="ctr">
              <a:lnSpc>
                <a:spcPct val="115000"/>
              </a:lnSpc>
              <a:spcBef>
                <a:spcPts val="1200"/>
              </a:spcBef>
              <a:spcAft>
                <a:spcPts val="0"/>
              </a:spcAft>
              <a:buSzPts val="5600"/>
              <a:buFont typeface="Noto Sans JP"/>
              <a:buNone/>
              <a:defRPr/>
            </a:lvl6pPr>
            <a:lvl7pPr lvl="6" rtl="0" algn="ctr">
              <a:lnSpc>
                <a:spcPct val="115000"/>
              </a:lnSpc>
              <a:spcBef>
                <a:spcPts val="1200"/>
              </a:spcBef>
              <a:spcAft>
                <a:spcPts val="0"/>
              </a:spcAft>
              <a:buSzPts val="5600"/>
              <a:buFont typeface="Noto Sans JP"/>
              <a:buNone/>
              <a:defRPr/>
            </a:lvl7pPr>
            <a:lvl8pPr lvl="7" rtl="0" algn="ctr">
              <a:lnSpc>
                <a:spcPct val="115000"/>
              </a:lnSpc>
              <a:spcBef>
                <a:spcPts val="1200"/>
              </a:spcBef>
              <a:spcAft>
                <a:spcPts val="0"/>
              </a:spcAft>
              <a:buSzPts val="5600"/>
              <a:buFont typeface="Noto Sans JP"/>
              <a:buNone/>
              <a:defRPr/>
            </a:lvl8pPr>
            <a:lvl9pPr lvl="8" rtl="0" algn="ctr">
              <a:lnSpc>
                <a:spcPct val="115000"/>
              </a:lnSpc>
              <a:spcBef>
                <a:spcPts val="1200"/>
              </a:spcBef>
              <a:spcAft>
                <a:spcPts val="1200"/>
              </a:spcAft>
              <a:buSzPts val="5600"/>
              <a:buFont typeface="Noto Sans JP"/>
              <a:buNone/>
              <a:defRPr/>
            </a:lvl9pPr>
          </a:lstStyle>
          <a:p/>
        </p:txBody>
      </p:sp>
      <p:pic>
        <p:nvPicPr>
          <p:cNvPr id="241" name="Google Shape;241;p46"/>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fff">
  <p:cSld name="BLANK_1_1">
    <p:spTree>
      <p:nvGrpSpPr>
        <p:cNvPr id="242" name="Shape 242"/>
        <p:cNvGrpSpPr/>
        <p:nvPr/>
      </p:nvGrpSpPr>
      <p:grpSpPr>
        <a:xfrm>
          <a:off x="0" y="0"/>
          <a:ext cx="0" cy="0"/>
          <a:chOff x="0" y="0"/>
          <a:chExt cx="0" cy="0"/>
        </a:xfrm>
      </p:grpSpPr>
      <p:pic>
        <p:nvPicPr>
          <p:cNvPr id="243" name="Google Shape;243;p47"/>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P1#ebf3ff">
  <p:cSld name="BLANK_3">
    <p:bg>
      <p:bgPr>
        <a:solidFill>
          <a:srgbClr val="EBF3FF"/>
        </a:solidFill>
      </p:bgPr>
    </p:bg>
    <p:spTree>
      <p:nvGrpSpPr>
        <p:cNvPr id="244" name="Shape 244"/>
        <p:cNvGrpSpPr/>
        <p:nvPr/>
      </p:nvGrpSpPr>
      <p:grpSpPr>
        <a:xfrm>
          <a:off x="0" y="0"/>
          <a:ext cx="0" cy="0"/>
          <a:chOff x="0" y="0"/>
          <a:chExt cx="0" cy="0"/>
        </a:xfrm>
      </p:grpSpPr>
      <p:pic>
        <p:nvPicPr>
          <p:cNvPr id="245" name="Google Shape;245;p48"/>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S1#f7f5f5">
  <p:cSld name="BLANK_4">
    <p:bg>
      <p:bgPr>
        <a:solidFill>
          <a:srgbClr val="F7F5F5"/>
        </a:solidFill>
      </p:bgPr>
    </p:bg>
    <p:spTree>
      <p:nvGrpSpPr>
        <p:cNvPr id="246" name="Shape 246"/>
        <p:cNvGrpSpPr/>
        <p:nvPr/>
      </p:nvGrpSpPr>
      <p:grpSpPr>
        <a:xfrm>
          <a:off x="0" y="0"/>
          <a:ext cx="0" cy="0"/>
          <a:chOff x="0" y="0"/>
          <a:chExt cx="0" cy="0"/>
        </a:xfrm>
      </p:grpSpPr>
      <p:pic>
        <p:nvPicPr>
          <p:cNvPr id="247" name="Google Shape;247;p49"/>
          <p:cNvPicPr preferRelativeResize="0"/>
          <p:nvPr/>
        </p:nvPicPr>
        <p:blipFill>
          <a:blip r:embed="rId2">
            <a:alphaModFix/>
          </a:blip>
          <a:stretch>
            <a:fillRect/>
          </a:stretch>
        </p:blipFill>
        <p:spPr>
          <a:xfrm>
            <a:off x="0" y="9139051"/>
            <a:ext cx="2057400" cy="114794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BLANK_#fff">
  <p:cSld name="BLANK_5">
    <p:spTree>
      <p:nvGrpSpPr>
        <p:cNvPr id="248" name="Shape 248"/>
        <p:cNvGrpSpPr/>
        <p:nvPr/>
      </p:nvGrpSpPr>
      <p:grpSpPr>
        <a:xfrm>
          <a:off x="0" y="0"/>
          <a:ext cx="0" cy="0"/>
          <a:chOff x="0" y="0"/>
          <a:chExt cx="0" cy="0"/>
        </a:xfrm>
      </p:grpSpPr>
      <p:sp>
        <p:nvSpPr>
          <p:cNvPr id="249" name="Google Shape;249;p50"/>
          <p:cNvSpPr/>
          <p:nvPr/>
        </p:nvSpPr>
        <p:spPr>
          <a:xfrm>
            <a:off x="0" y="-900"/>
            <a:ext cx="18288000" cy="10288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BLANK_P1#ebf3ff">
  <p:cSld name="BLANK_6">
    <p:spTree>
      <p:nvGrpSpPr>
        <p:cNvPr id="250" name="Shape 250"/>
        <p:cNvGrpSpPr/>
        <p:nvPr/>
      </p:nvGrpSpPr>
      <p:grpSpPr>
        <a:xfrm>
          <a:off x="0" y="0"/>
          <a:ext cx="0" cy="0"/>
          <a:chOff x="0" y="0"/>
          <a:chExt cx="0" cy="0"/>
        </a:xfrm>
      </p:grpSpPr>
      <p:sp>
        <p:nvSpPr>
          <p:cNvPr id="251" name="Google Shape;251;p51"/>
          <p:cNvSpPr/>
          <p:nvPr/>
        </p:nvSpPr>
        <p:spPr>
          <a:xfrm>
            <a:off x="0" y="-900"/>
            <a:ext cx="18288000" cy="10288800"/>
          </a:xfrm>
          <a:prstGeom prst="rect">
            <a:avLst/>
          </a:prstGeom>
          <a:solidFill>
            <a:srgbClr val="EBF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ja"/>
              <a:t>　</a:t>
            </a:r>
            <a:endParaRPr b="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ベーシック" type="blank">
  <p:cSld name="BLANK">
    <p:spTree>
      <p:nvGrpSpPr>
        <p:cNvPr id="27" name="Shape 27"/>
        <p:cNvGrpSpPr/>
        <p:nvPr/>
      </p:nvGrpSpPr>
      <p:grpSpPr>
        <a:xfrm>
          <a:off x="0" y="0"/>
          <a:ext cx="0" cy="0"/>
          <a:chOff x="0" y="0"/>
          <a:chExt cx="0" cy="0"/>
        </a:xfrm>
      </p:grpSpPr>
      <p:sp>
        <p:nvSpPr>
          <p:cNvPr id="28" name="Google Shape;28;p6"/>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29" name="Google Shape;29;p6"/>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30" name="Google Shape;30;p6"/>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pic>
        <p:nvPicPr>
          <p:cNvPr id="31" name="Google Shape;31;p6"/>
          <p:cNvPicPr preferRelativeResize="0"/>
          <p:nvPr/>
        </p:nvPicPr>
        <p:blipFill>
          <a:blip r:embed="rId2">
            <a:alphaModFix/>
          </a:blip>
          <a:stretch>
            <a:fillRect/>
          </a:stretch>
        </p:blipFill>
        <p:spPr>
          <a:xfrm>
            <a:off x="14612399" y="387750"/>
            <a:ext cx="3331252" cy="1436587"/>
          </a:xfrm>
          <a:prstGeom prst="rect">
            <a:avLst/>
          </a:prstGeom>
          <a:noFill/>
          <a:ln>
            <a:noFill/>
          </a:ln>
        </p:spPr>
      </p:pic>
      <p:sp>
        <p:nvSpPr>
          <p:cNvPr id="32" name="Google Shape;32;p6"/>
          <p:cNvSpPr txBox="1"/>
          <p:nvPr>
            <p:ph type="title"/>
          </p:nvPr>
        </p:nvSpPr>
        <p:spPr>
          <a:xfrm>
            <a:off x="460750" y="616450"/>
            <a:ext cx="14152200" cy="787200"/>
          </a:xfrm>
          <a:prstGeom prst="rect">
            <a:avLst/>
          </a:prstGeom>
        </p:spPr>
        <p:txBody>
          <a:bodyPr anchorCtr="0" anchor="ctr" bIns="184600" lIns="184600" spcFirstLastPara="1" rIns="184600" wrap="square" tIns="184600">
            <a:noAutofit/>
          </a:bodyPr>
          <a:lstStyle>
            <a:lvl1pPr lvl="0" rtl="0">
              <a:spcBef>
                <a:spcPts val="0"/>
              </a:spcBef>
              <a:spcAft>
                <a:spcPts val="0"/>
              </a:spcAft>
              <a:buNone/>
              <a:defRPr sz="4400">
                <a:solidFill>
                  <a:srgbClr val="4575B4"/>
                </a:solidFill>
                <a:latin typeface="HiraKakuPro-W3"/>
                <a:ea typeface="HiraKakuPro-W3"/>
                <a:cs typeface="HiraKakuPro-W3"/>
                <a:sym typeface="HiraKakuPro-W3"/>
              </a:defRPr>
            </a:lvl1pPr>
            <a:lvl2pPr lvl="1" rtl="0">
              <a:spcBef>
                <a:spcPts val="0"/>
              </a:spcBef>
              <a:spcAft>
                <a:spcPts val="0"/>
              </a:spcAft>
              <a:buNone/>
              <a:defRPr sz="4200">
                <a:solidFill>
                  <a:srgbClr val="4575B4"/>
                </a:solidFill>
                <a:latin typeface="HiraKakuPro-W3"/>
                <a:ea typeface="HiraKakuPro-W3"/>
                <a:cs typeface="HiraKakuPro-W3"/>
                <a:sym typeface="HiraKakuPro-W3"/>
              </a:defRPr>
            </a:lvl2pPr>
            <a:lvl3pPr lvl="2" rtl="0">
              <a:spcBef>
                <a:spcPts val="0"/>
              </a:spcBef>
              <a:spcAft>
                <a:spcPts val="0"/>
              </a:spcAft>
              <a:buNone/>
              <a:defRPr sz="4200">
                <a:solidFill>
                  <a:srgbClr val="4575B4"/>
                </a:solidFill>
                <a:latin typeface="HiraKakuPro-W3"/>
                <a:ea typeface="HiraKakuPro-W3"/>
                <a:cs typeface="HiraKakuPro-W3"/>
                <a:sym typeface="HiraKakuPro-W3"/>
              </a:defRPr>
            </a:lvl3pPr>
            <a:lvl4pPr lvl="3" rtl="0">
              <a:spcBef>
                <a:spcPts val="0"/>
              </a:spcBef>
              <a:spcAft>
                <a:spcPts val="0"/>
              </a:spcAft>
              <a:buNone/>
              <a:defRPr sz="4200">
                <a:solidFill>
                  <a:srgbClr val="4575B4"/>
                </a:solidFill>
                <a:latin typeface="HiraKakuPro-W3"/>
                <a:ea typeface="HiraKakuPro-W3"/>
                <a:cs typeface="HiraKakuPro-W3"/>
                <a:sym typeface="HiraKakuPro-W3"/>
              </a:defRPr>
            </a:lvl4pPr>
            <a:lvl5pPr lvl="4" rtl="0">
              <a:spcBef>
                <a:spcPts val="0"/>
              </a:spcBef>
              <a:spcAft>
                <a:spcPts val="0"/>
              </a:spcAft>
              <a:buNone/>
              <a:defRPr sz="4200">
                <a:solidFill>
                  <a:srgbClr val="4575B4"/>
                </a:solidFill>
                <a:latin typeface="HiraKakuPro-W3"/>
                <a:ea typeface="HiraKakuPro-W3"/>
                <a:cs typeface="HiraKakuPro-W3"/>
                <a:sym typeface="HiraKakuPro-W3"/>
              </a:defRPr>
            </a:lvl5pPr>
            <a:lvl6pPr lvl="5" rtl="0">
              <a:spcBef>
                <a:spcPts val="0"/>
              </a:spcBef>
              <a:spcAft>
                <a:spcPts val="0"/>
              </a:spcAft>
              <a:buNone/>
              <a:defRPr sz="4200">
                <a:solidFill>
                  <a:srgbClr val="4575B4"/>
                </a:solidFill>
                <a:latin typeface="HiraKakuPro-W3"/>
                <a:ea typeface="HiraKakuPro-W3"/>
                <a:cs typeface="HiraKakuPro-W3"/>
                <a:sym typeface="HiraKakuPro-W3"/>
              </a:defRPr>
            </a:lvl6pPr>
            <a:lvl7pPr lvl="6" rtl="0">
              <a:spcBef>
                <a:spcPts val="0"/>
              </a:spcBef>
              <a:spcAft>
                <a:spcPts val="0"/>
              </a:spcAft>
              <a:buNone/>
              <a:defRPr sz="4200">
                <a:solidFill>
                  <a:srgbClr val="4575B4"/>
                </a:solidFill>
                <a:latin typeface="HiraKakuPro-W3"/>
                <a:ea typeface="HiraKakuPro-W3"/>
                <a:cs typeface="HiraKakuPro-W3"/>
                <a:sym typeface="HiraKakuPro-W3"/>
              </a:defRPr>
            </a:lvl7pPr>
            <a:lvl8pPr lvl="7" rtl="0">
              <a:spcBef>
                <a:spcPts val="0"/>
              </a:spcBef>
              <a:spcAft>
                <a:spcPts val="0"/>
              </a:spcAft>
              <a:buNone/>
              <a:defRPr sz="4200">
                <a:solidFill>
                  <a:srgbClr val="4575B4"/>
                </a:solidFill>
                <a:latin typeface="HiraKakuPro-W3"/>
                <a:ea typeface="HiraKakuPro-W3"/>
                <a:cs typeface="HiraKakuPro-W3"/>
                <a:sym typeface="HiraKakuPro-W3"/>
              </a:defRPr>
            </a:lvl8pPr>
            <a:lvl9pPr lvl="8" rtl="0">
              <a:spcBef>
                <a:spcPts val="0"/>
              </a:spcBef>
              <a:spcAft>
                <a:spcPts val="0"/>
              </a:spcAft>
              <a:buNone/>
              <a:defRPr sz="4200">
                <a:solidFill>
                  <a:srgbClr val="4575B4"/>
                </a:solidFill>
                <a:latin typeface="HiraKakuPro-W3"/>
                <a:ea typeface="HiraKakuPro-W3"/>
                <a:cs typeface="HiraKakuPro-W3"/>
                <a:sym typeface="HiraKakuPro-W3"/>
              </a:defRPr>
            </a:lvl9pPr>
          </a:lstStyle>
          <a:p/>
        </p:txBody>
      </p:sp>
      <p:sp>
        <p:nvSpPr>
          <p:cNvPr id="33" name="Google Shape;33;p6"/>
          <p:cNvSpPr txBox="1"/>
          <p:nvPr>
            <p:ph idx="2" type="title"/>
          </p:nvPr>
        </p:nvSpPr>
        <p:spPr>
          <a:xfrm>
            <a:off x="492950" y="1536250"/>
            <a:ext cx="14119200" cy="1061400"/>
          </a:xfrm>
          <a:prstGeom prst="rect">
            <a:avLst/>
          </a:prstGeom>
        </p:spPr>
        <p:txBody>
          <a:bodyPr anchorCtr="0" anchor="t" bIns="184600" lIns="184600" spcFirstLastPara="1" rIns="184600" wrap="square" tIns="184600">
            <a:noAutofit/>
          </a:bodyPr>
          <a:lstStyle>
            <a:lvl1pPr lvl="0"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1pPr>
            <a:lvl2pPr lvl="1"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2pPr>
            <a:lvl3pPr lvl="2"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3pPr>
            <a:lvl4pPr lvl="3"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4pPr>
            <a:lvl5pPr lvl="4"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5pPr>
            <a:lvl6pPr lvl="5"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6pPr>
            <a:lvl7pPr lvl="6"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7pPr>
            <a:lvl8pPr lvl="7"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8pPr>
            <a:lvl9pPr lvl="8" rtl="0">
              <a:lnSpc>
                <a:spcPct val="115000"/>
              </a:lnSpc>
              <a:spcBef>
                <a:spcPts val="0"/>
              </a:spcBef>
              <a:spcAft>
                <a:spcPts val="0"/>
              </a:spcAft>
              <a:buNone/>
              <a:defRPr b="0" sz="2800">
                <a:solidFill>
                  <a:srgbClr val="595959"/>
                </a:solidFill>
                <a:latin typeface="HiraKakuPro-W3"/>
                <a:ea typeface="HiraKakuPro-W3"/>
                <a:cs typeface="HiraKakuPro-W3"/>
                <a:sym typeface="HiraKakuPro-W3"/>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9">
  <p:cSld name="CUSTOM_9">
    <p:spTree>
      <p:nvGrpSpPr>
        <p:cNvPr id="34" name="Shape 34"/>
        <p:cNvGrpSpPr/>
        <p:nvPr/>
      </p:nvGrpSpPr>
      <p:grpSpPr>
        <a:xfrm>
          <a:off x="0" y="0"/>
          <a:ext cx="0" cy="0"/>
          <a:chOff x="0" y="0"/>
          <a:chExt cx="0" cy="0"/>
        </a:xfrm>
      </p:grpSpPr>
      <p:sp>
        <p:nvSpPr>
          <p:cNvPr id="35" name="Google Shape;35;p7"/>
          <p:cNvSpPr/>
          <p:nvPr/>
        </p:nvSpPr>
        <p:spPr>
          <a:xfrm>
            <a:off x="0" y="50"/>
            <a:ext cx="18288000" cy="102870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36" name="Google Shape;36;p7"/>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
        <p:nvSpPr>
          <p:cNvPr id="37" name="Google Shape;37;p7"/>
          <p:cNvSpPr/>
          <p:nvPr/>
        </p:nvSpPr>
        <p:spPr>
          <a:xfrm>
            <a:off x="0" y="0"/>
            <a:ext cx="14612400" cy="942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p>
        </p:txBody>
      </p:sp>
      <p:sp>
        <p:nvSpPr>
          <p:cNvPr id="38" name="Google Shape;38;p7"/>
          <p:cNvSpPr/>
          <p:nvPr/>
        </p:nvSpPr>
        <p:spPr>
          <a:xfrm>
            <a:off x="14612831" y="0"/>
            <a:ext cx="3675600" cy="942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39" name="Google Shape;39;p7"/>
          <p:cNvSpPr txBox="1"/>
          <p:nvPr>
            <p:ph type="title"/>
          </p:nvPr>
        </p:nvSpPr>
        <p:spPr>
          <a:xfrm>
            <a:off x="7422677" y="2923313"/>
            <a:ext cx="9301800" cy="1287600"/>
          </a:xfrm>
          <a:prstGeom prst="rect">
            <a:avLst/>
          </a:prstGeom>
        </p:spPr>
        <p:txBody>
          <a:bodyPr anchorCtr="0" anchor="ctr" bIns="184600" lIns="184600" spcFirstLastPara="1" rIns="184600" wrap="square" tIns="184600">
            <a:noAutofit/>
          </a:bodyPr>
          <a:lstStyle>
            <a:lvl1pPr lvl="0" rtl="0">
              <a:lnSpc>
                <a:spcPct val="150000"/>
              </a:lnSpc>
              <a:spcBef>
                <a:spcPts val="1200"/>
              </a:spcBef>
              <a:spcAft>
                <a:spcPts val="0"/>
              </a:spcAft>
              <a:buNone/>
              <a:defRPr b="0" sz="3200">
                <a:solidFill>
                  <a:srgbClr val="4575B4"/>
                </a:solidFill>
                <a:latin typeface="HiraKakuPro-W3"/>
                <a:ea typeface="HiraKakuPro-W3"/>
                <a:cs typeface="HiraKakuPro-W3"/>
                <a:sym typeface="HiraKakuPro-W3"/>
              </a:defRPr>
            </a:lvl1pPr>
            <a:lvl2pPr lvl="1" rtl="0">
              <a:spcBef>
                <a:spcPts val="1200"/>
              </a:spcBef>
              <a:spcAft>
                <a:spcPts val="0"/>
              </a:spcAft>
              <a:buNone/>
              <a:defRPr b="0" sz="3200">
                <a:solidFill>
                  <a:srgbClr val="4575B4"/>
                </a:solidFill>
                <a:latin typeface="HiraKakuPro-W3"/>
                <a:ea typeface="HiraKakuPro-W3"/>
                <a:cs typeface="HiraKakuPro-W3"/>
                <a:sym typeface="HiraKakuPro-W3"/>
              </a:defRPr>
            </a:lvl2pPr>
            <a:lvl3pPr lvl="2" rtl="0">
              <a:spcBef>
                <a:spcPts val="1200"/>
              </a:spcBef>
              <a:spcAft>
                <a:spcPts val="0"/>
              </a:spcAft>
              <a:buNone/>
              <a:defRPr b="0" sz="3200">
                <a:solidFill>
                  <a:srgbClr val="4575B4"/>
                </a:solidFill>
                <a:latin typeface="HiraKakuPro-W3"/>
                <a:ea typeface="HiraKakuPro-W3"/>
                <a:cs typeface="HiraKakuPro-W3"/>
                <a:sym typeface="HiraKakuPro-W3"/>
              </a:defRPr>
            </a:lvl3pPr>
            <a:lvl4pPr lvl="3" rtl="0">
              <a:spcBef>
                <a:spcPts val="1200"/>
              </a:spcBef>
              <a:spcAft>
                <a:spcPts val="0"/>
              </a:spcAft>
              <a:buNone/>
              <a:defRPr b="0" sz="3200">
                <a:solidFill>
                  <a:srgbClr val="4575B4"/>
                </a:solidFill>
                <a:latin typeface="HiraKakuPro-W3"/>
                <a:ea typeface="HiraKakuPro-W3"/>
                <a:cs typeface="HiraKakuPro-W3"/>
                <a:sym typeface="HiraKakuPro-W3"/>
              </a:defRPr>
            </a:lvl4pPr>
            <a:lvl5pPr lvl="4" rtl="0">
              <a:spcBef>
                <a:spcPts val="1200"/>
              </a:spcBef>
              <a:spcAft>
                <a:spcPts val="0"/>
              </a:spcAft>
              <a:buNone/>
              <a:defRPr b="0" sz="3200">
                <a:solidFill>
                  <a:srgbClr val="4575B4"/>
                </a:solidFill>
                <a:latin typeface="HiraKakuPro-W3"/>
                <a:ea typeface="HiraKakuPro-W3"/>
                <a:cs typeface="HiraKakuPro-W3"/>
                <a:sym typeface="HiraKakuPro-W3"/>
              </a:defRPr>
            </a:lvl5pPr>
            <a:lvl6pPr lvl="5" rtl="0">
              <a:spcBef>
                <a:spcPts val="1200"/>
              </a:spcBef>
              <a:spcAft>
                <a:spcPts val="0"/>
              </a:spcAft>
              <a:buNone/>
              <a:defRPr b="0" sz="3200">
                <a:solidFill>
                  <a:srgbClr val="4575B4"/>
                </a:solidFill>
                <a:latin typeface="HiraKakuPro-W3"/>
                <a:ea typeface="HiraKakuPro-W3"/>
                <a:cs typeface="HiraKakuPro-W3"/>
                <a:sym typeface="HiraKakuPro-W3"/>
              </a:defRPr>
            </a:lvl6pPr>
            <a:lvl7pPr lvl="6" rtl="0">
              <a:spcBef>
                <a:spcPts val="1200"/>
              </a:spcBef>
              <a:spcAft>
                <a:spcPts val="0"/>
              </a:spcAft>
              <a:buNone/>
              <a:defRPr b="0" sz="3200">
                <a:solidFill>
                  <a:srgbClr val="4575B4"/>
                </a:solidFill>
                <a:latin typeface="HiraKakuPro-W3"/>
                <a:ea typeface="HiraKakuPro-W3"/>
                <a:cs typeface="HiraKakuPro-W3"/>
                <a:sym typeface="HiraKakuPro-W3"/>
              </a:defRPr>
            </a:lvl7pPr>
            <a:lvl8pPr lvl="7" rtl="0">
              <a:spcBef>
                <a:spcPts val="1200"/>
              </a:spcBef>
              <a:spcAft>
                <a:spcPts val="0"/>
              </a:spcAft>
              <a:buNone/>
              <a:defRPr b="0" sz="3200">
                <a:solidFill>
                  <a:srgbClr val="4575B4"/>
                </a:solidFill>
                <a:latin typeface="HiraKakuPro-W3"/>
                <a:ea typeface="HiraKakuPro-W3"/>
                <a:cs typeface="HiraKakuPro-W3"/>
                <a:sym typeface="HiraKakuPro-W3"/>
              </a:defRPr>
            </a:lvl8pPr>
            <a:lvl9pPr lvl="8" rtl="0">
              <a:spcBef>
                <a:spcPts val="1200"/>
              </a:spcBef>
              <a:spcAft>
                <a:spcPts val="0"/>
              </a:spcAft>
              <a:buNone/>
              <a:defRPr b="0" sz="3200">
                <a:solidFill>
                  <a:srgbClr val="4575B4"/>
                </a:solidFill>
                <a:latin typeface="HiraKakuPro-W3"/>
                <a:ea typeface="HiraKakuPro-W3"/>
                <a:cs typeface="HiraKakuPro-W3"/>
                <a:sym typeface="HiraKakuPro-W3"/>
              </a:defRPr>
            </a:lvl9pPr>
          </a:lstStyle>
          <a:p/>
        </p:txBody>
      </p:sp>
      <p:sp>
        <p:nvSpPr>
          <p:cNvPr id="40" name="Google Shape;40;p7"/>
          <p:cNvSpPr txBox="1"/>
          <p:nvPr>
            <p:ph idx="2" type="title"/>
          </p:nvPr>
        </p:nvSpPr>
        <p:spPr>
          <a:xfrm>
            <a:off x="7719015" y="4836800"/>
            <a:ext cx="9107400" cy="4663200"/>
          </a:xfrm>
          <a:prstGeom prst="rect">
            <a:avLst/>
          </a:prstGeom>
        </p:spPr>
        <p:txBody>
          <a:bodyPr anchorCtr="0" anchor="t" bIns="184600" lIns="184600" spcFirstLastPara="1" rIns="184600" wrap="square" tIns="184600">
            <a:noAutofit/>
          </a:bodyPr>
          <a:lstStyle>
            <a:lvl1pPr lvl="0"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1pPr>
            <a:lvl2pPr lvl="1"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2pPr>
            <a:lvl3pPr lvl="2"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3pPr>
            <a:lvl4pPr lvl="3"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4pPr>
            <a:lvl5pPr lvl="4"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5pPr>
            <a:lvl6pPr lvl="5"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6pPr>
            <a:lvl7pPr lvl="6"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7pPr>
            <a:lvl8pPr lvl="7"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8pPr>
            <a:lvl9pPr lvl="8" rtl="0">
              <a:lnSpc>
                <a:spcPct val="200000"/>
              </a:lnSpc>
              <a:spcBef>
                <a:spcPts val="0"/>
              </a:spcBef>
              <a:spcAft>
                <a:spcPts val="0"/>
              </a:spcAft>
              <a:buNone/>
              <a:defRPr b="0" sz="2000">
                <a:solidFill>
                  <a:srgbClr val="4575B4"/>
                </a:solidFill>
                <a:latin typeface="HiraKakuPro-W3"/>
                <a:ea typeface="HiraKakuPro-W3"/>
                <a:cs typeface="HiraKakuPro-W3"/>
                <a:sym typeface="HiraKakuPro-W3"/>
              </a:defRPr>
            </a:lvl9pPr>
          </a:lstStyle>
          <a:p/>
        </p:txBody>
      </p:sp>
      <p:pic>
        <p:nvPicPr>
          <p:cNvPr id="41" name="Google Shape;41;p7"/>
          <p:cNvPicPr preferRelativeResize="0"/>
          <p:nvPr/>
        </p:nvPicPr>
        <p:blipFill>
          <a:blip r:embed="rId2">
            <a:alphaModFix/>
          </a:blip>
          <a:stretch>
            <a:fillRect/>
          </a:stretch>
        </p:blipFill>
        <p:spPr>
          <a:xfrm>
            <a:off x="14612399" y="387750"/>
            <a:ext cx="3331252" cy="143658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11">
  <p:cSld name="CUSTOM_11">
    <p:spTree>
      <p:nvGrpSpPr>
        <p:cNvPr id="42" name="Shape 42"/>
        <p:cNvGrpSpPr/>
        <p:nvPr/>
      </p:nvGrpSpPr>
      <p:grpSpPr>
        <a:xfrm>
          <a:off x="0" y="0"/>
          <a:ext cx="0" cy="0"/>
          <a:chOff x="0" y="0"/>
          <a:chExt cx="0" cy="0"/>
        </a:xfrm>
      </p:grpSpPr>
      <p:sp>
        <p:nvSpPr>
          <p:cNvPr id="43" name="Google Shape;43;p8"/>
          <p:cNvSpPr/>
          <p:nvPr/>
        </p:nvSpPr>
        <p:spPr>
          <a:xfrm>
            <a:off x="6096154" y="0"/>
            <a:ext cx="12192000" cy="102870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44" name="Google Shape;44;p8"/>
          <p:cNvSpPr/>
          <p:nvPr/>
        </p:nvSpPr>
        <p:spPr>
          <a:xfrm>
            <a:off x="0" y="0"/>
            <a:ext cx="6096000" cy="102870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45" name="Google Shape;45;p8"/>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pic>
        <p:nvPicPr>
          <p:cNvPr id="46" name="Google Shape;46;p8"/>
          <p:cNvPicPr preferRelativeResize="0"/>
          <p:nvPr/>
        </p:nvPicPr>
        <p:blipFill>
          <a:blip r:embed="rId2">
            <a:alphaModFix/>
          </a:blip>
          <a:stretch>
            <a:fillRect/>
          </a:stretch>
        </p:blipFill>
        <p:spPr>
          <a:xfrm>
            <a:off x="14612399" y="387750"/>
            <a:ext cx="3331252" cy="143658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7">
  <p:cSld name="CUSTOM_7">
    <p:spTree>
      <p:nvGrpSpPr>
        <p:cNvPr id="47" name="Shape 47"/>
        <p:cNvGrpSpPr/>
        <p:nvPr/>
      </p:nvGrpSpPr>
      <p:grpSpPr>
        <a:xfrm>
          <a:off x="0" y="0"/>
          <a:ext cx="0" cy="0"/>
          <a:chOff x="0" y="0"/>
          <a:chExt cx="0" cy="0"/>
        </a:xfrm>
      </p:grpSpPr>
      <p:sp>
        <p:nvSpPr>
          <p:cNvPr id="48" name="Google Shape;48;p9"/>
          <p:cNvSpPr/>
          <p:nvPr/>
        </p:nvSpPr>
        <p:spPr>
          <a:xfrm>
            <a:off x="6096154" y="0"/>
            <a:ext cx="12192000" cy="102870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49" name="Google Shape;49;p9"/>
          <p:cNvSpPr/>
          <p:nvPr/>
        </p:nvSpPr>
        <p:spPr>
          <a:xfrm>
            <a:off x="0" y="0"/>
            <a:ext cx="6096000" cy="10287000"/>
          </a:xfrm>
          <a:prstGeom prst="rect">
            <a:avLst/>
          </a:prstGeom>
          <a:solidFill>
            <a:srgbClr val="EFEDE8"/>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sz="1600">
              <a:solidFill>
                <a:srgbClr val="26BFBF"/>
              </a:solidFill>
            </a:endParaRPr>
          </a:p>
        </p:txBody>
      </p:sp>
      <p:sp>
        <p:nvSpPr>
          <p:cNvPr id="50" name="Google Shape;50;p9"/>
          <p:cNvSpPr txBox="1"/>
          <p:nvPr>
            <p:ph type="title"/>
          </p:nvPr>
        </p:nvSpPr>
        <p:spPr>
          <a:xfrm>
            <a:off x="7724616" y="3577450"/>
            <a:ext cx="8513400" cy="3282600"/>
          </a:xfrm>
          <a:prstGeom prst="rect">
            <a:avLst/>
          </a:prstGeom>
        </p:spPr>
        <p:txBody>
          <a:bodyPr anchorCtr="0" anchor="ctr" bIns="184600" lIns="184600" spcFirstLastPara="1" rIns="184600" wrap="square" tIns="184600">
            <a:noAutofit/>
          </a:bodyPr>
          <a:lstStyle>
            <a:lvl1pPr lvl="0" rtl="0">
              <a:spcBef>
                <a:spcPts val="0"/>
              </a:spcBef>
              <a:spcAft>
                <a:spcPts val="0"/>
              </a:spcAft>
              <a:buNone/>
              <a:defRPr sz="4200">
                <a:solidFill>
                  <a:srgbClr val="FFFFFF"/>
                </a:solidFill>
                <a:latin typeface="HiraKakuPro-W3"/>
                <a:ea typeface="HiraKakuPro-W3"/>
                <a:cs typeface="HiraKakuPro-W3"/>
                <a:sym typeface="HiraKakuPro-W3"/>
              </a:defRPr>
            </a:lvl1pPr>
            <a:lvl2pPr lvl="1" rtl="0">
              <a:spcBef>
                <a:spcPts val="0"/>
              </a:spcBef>
              <a:spcAft>
                <a:spcPts val="0"/>
              </a:spcAft>
              <a:buNone/>
              <a:defRPr sz="4200">
                <a:solidFill>
                  <a:srgbClr val="FFFFFF"/>
                </a:solidFill>
                <a:latin typeface="HiraKakuPro-W3"/>
                <a:ea typeface="HiraKakuPro-W3"/>
                <a:cs typeface="HiraKakuPro-W3"/>
                <a:sym typeface="HiraKakuPro-W3"/>
              </a:defRPr>
            </a:lvl2pPr>
            <a:lvl3pPr lvl="2" rtl="0">
              <a:spcBef>
                <a:spcPts val="0"/>
              </a:spcBef>
              <a:spcAft>
                <a:spcPts val="0"/>
              </a:spcAft>
              <a:buNone/>
              <a:defRPr sz="4200">
                <a:solidFill>
                  <a:srgbClr val="FFFFFF"/>
                </a:solidFill>
                <a:latin typeface="HiraKakuPro-W3"/>
                <a:ea typeface="HiraKakuPro-W3"/>
                <a:cs typeface="HiraKakuPro-W3"/>
                <a:sym typeface="HiraKakuPro-W3"/>
              </a:defRPr>
            </a:lvl3pPr>
            <a:lvl4pPr lvl="3" rtl="0">
              <a:spcBef>
                <a:spcPts val="0"/>
              </a:spcBef>
              <a:spcAft>
                <a:spcPts val="0"/>
              </a:spcAft>
              <a:buNone/>
              <a:defRPr sz="4200">
                <a:solidFill>
                  <a:srgbClr val="FFFFFF"/>
                </a:solidFill>
                <a:latin typeface="HiraKakuPro-W3"/>
                <a:ea typeface="HiraKakuPro-W3"/>
                <a:cs typeface="HiraKakuPro-W3"/>
                <a:sym typeface="HiraKakuPro-W3"/>
              </a:defRPr>
            </a:lvl4pPr>
            <a:lvl5pPr lvl="4" rtl="0">
              <a:spcBef>
                <a:spcPts val="0"/>
              </a:spcBef>
              <a:spcAft>
                <a:spcPts val="0"/>
              </a:spcAft>
              <a:buNone/>
              <a:defRPr sz="4200">
                <a:solidFill>
                  <a:srgbClr val="FFFFFF"/>
                </a:solidFill>
                <a:latin typeface="HiraKakuPro-W3"/>
                <a:ea typeface="HiraKakuPro-W3"/>
                <a:cs typeface="HiraKakuPro-W3"/>
                <a:sym typeface="HiraKakuPro-W3"/>
              </a:defRPr>
            </a:lvl5pPr>
            <a:lvl6pPr lvl="5" rtl="0">
              <a:spcBef>
                <a:spcPts val="0"/>
              </a:spcBef>
              <a:spcAft>
                <a:spcPts val="0"/>
              </a:spcAft>
              <a:buNone/>
              <a:defRPr sz="4200">
                <a:solidFill>
                  <a:srgbClr val="FFFFFF"/>
                </a:solidFill>
                <a:latin typeface="HiraKakuPro-W3"/>
                <a:ea typeface="HiraKakuPro-W3"/>
                <a:cs typeface="HiraKakuPro-W3"/>
                <a:sym typeface="HiraKakuPro-W3"/>
              </a:defRPr>
            </a:lvl6pPr>
            <a:lvl7pPr lvl="6" rtl="0">
              <a:spcBef>
                <a:spcPts val="0"/>
              </a:spcBef>
              <a:spcAft>
                <a:spcPts val="0"/>
              </a:spcAft>
              <a:buNone/>
              <a:defRPr sz="4200">
                <a:solidFill>
                  <a:srgbClr val="FFFFFF"/>
                </a:solidFill>
                <a:latin typeface="HiraKakuPro-W3"/>
                <a:ea typeface="HiraKakuPro-W3"/>
                <a:cs typeface="HiraKakuPro-W3"/>
                <a:sym typeface="HiraKakuPro-W3"/>
              </a:defRPr>
            </a:lvl7pPr>
            <a:lvl8pPr lvl="7" rtl="0">
              <a:spcBef>
                <a:spcPts val="0"/>
              </a:spcBef>
              <a:spcAft>
                <a:spcPts val="0"/>
              </a:spcAft>
              <a:buNone/>
              <a:defRPr sz="4200">
                <a:solidFill>
                  <a:srgbClr val="FFFFFF"/>
                </a:solidFill>
                <a:latin typeface="HiraKakuPro-W3"/>
                <a:ea typeface="HiraKakuPro-W3"/>
                <a:cs typeface="HiraKakuPro-W3"/>
                <a:sym typeface="HiraKakuPro-W3"/>
              </a:defRPr>
            </a:lvl8pPr>
            <a:lvl9pPr lvl="8" rtl="0">
              <a:spcBef>
                <a:spcPts val="0"/>
              </a:spcBef>
              <a:spcAft>
                <a:spcPts val="0"/>
              </a:spcAft>
              <a:buNone/>
              <a:defRPr sz="4200">
                <a:solidFill>
                  <a:srgbClr val="FFFFFF"/>
                </a:solidFill>
                <a:latin typeface="HiraKakuPro-W3"/>
                <a:ea typeface="HiraKakuPro-W3"/>
                <a:cs typeface="HiraKakuPro-W3"/>
                <a:sym typeface="HiraKakuPro-W3"/>
              </a:defRPr>
            </a:lvl9pPr>
          </a:lstStyle>
          <a:p/>
        </p:txBody>
      </p:sp>
      <p:sp>
        <p:nvSpPr>
          <p:cNvPr id="51" name="Google Shape;51;p9"/>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pic>
        <p:nvPicPr>
          <p:cNvPr id="52" name="Google Shape;52;p9"/>
          <p:cNvPicPr preferRelativeResize="0"/>
          <p:nvPr/>
        </p:nvPicPr>
        <p:blipFill>
          <a:blip r:embed="rId2">
            <a:alphaModFix/>
          </a:blip>
          <a:stretch>
            <a:fillRect/>
          </a:stretch>
        </p:blipFill>
        <p:spPr>
          <a:xfrm>
            <a:off x="14612398" y="387750"/>
            <a:ext cx="3331336" cy="14366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カスタム レイアウト 7 1">
  <p:cSld name="CUSTOM_7_1">
    <p:spTree>
      <p:nvGrpSpPr>
        <p:cNvPr id="53" name="Shape 53"/>
        <p:cNvGrpSpPr/>
        <p:nvPr/>
      </p:nvGrpSpPr>
      <p:grpSpPr>
        <a:xfrm>
          <a:off x="0" y="0"/>
          <a:ext cx="0" cy="0"/>
          <a:chOff x="0" y="0"/>
          <a:chExt cx="0" cy="0"/>
        </a:xfrm>
      </p:grpSpPr>
      <p:sp>
        <p:nvSpPr>
          <p:cNvPr id="54" name="Google Shape;54;p10"/>
          <p:cNvSpPr/>
          <p:nvPr/>
        </p:nvSpPr>
        <p:spPr>
          <a:xfrm>
            <a:off x="148" y="0"/>
            <a:ext cx="18288000" cy="10287000"/>
          </a:xfrm>
          <a:prstGeom prst="rect">
            <a:avLst/>
          </a:prstGeom>
          <a:solidFill>
            <a:srgbClr val="4575B4"/>
          </a:solidFill>
          <a:ln>
            <a:noFill/>
          </a:ln>
        </p:spPr>
        <p:txBody>
          <a:bodyPr anchorCtr="0" anchor="ctr" bIns="105500" lIns="105500" spcFirstLastPara="1" rIns="105500" wrap="square" tIns="105500">
            <a:noAutofit/>
          </a:bodyPr>
          <a:lstStyle/>
          <a:p>
            <a:pPr indent="0" lvl="0" marL="0" rtl="0" algn="l">
              <a:spcBef>
                <a:spcPts val="0"/>
              </a:spcBef>
              <a:spcAft>
                <a:spcPts val="0"/>
              </a:spcAft>
              <a:buNone/>
            </a:pPr>
            <a:r>
              <a:t/>
            </a:r>
            <a:endParaRPr/>
          </a:p>
        </p:txBody>
      </p:sp>
      <p:sp>
        <p:nvSpPr>
          <p:cNvPr id="55" name="Google Shape;55;p10"/>
          <p:cNvSpPr txBox="1"/>
          <p:nvPr>
            <p:ph idx="12" type="sldNum"/>
          </p:nvPr>
        </p:nvSpPr>
        <p:spPr>
          <a:xfrm>
            <a:off x="17072605" y="9499702"/>
            <a:ext cx="1097400" cy="787200"/>
          </a:xfrm>
          <a:prstGeom prst="rect">
            <a:avLst/>
          </a:prstGeom>
        </p:spPr>
        <p:txBody>
          <a:bodyPr anchorCtr="0" anchor="ctr" bIns="184600" lIns="184600" spcFirstLastPara="1" rIns="184600" wrap="square" tIns="18460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ja"/>
              <a:t>‹#›</a:t>
            </a:fld>
            <a:endParaRPr/>
          </a:p>
        </p:txBody>
      </p:sp>
      <p:pic>
        <p:nvPicPr>
          <p:cNvPr id="56" name="Google Shape;56;p10"/>
          <p:cNvPicPr preferRelativeResize="0"/>
          <p:nvPr/>
        </p:nvPicPr>
        <p:blipFill>
          <a:blip r:embed="rId2">
            <a:alphaModFix/>
          </a:blip>
          <a:stretch>
            <a:fillRect/>
          </a:stretch>
        </p:blipFill>
        <p:spPr>
          <a:xfrm>
            <a:off x="14612398" y="387750"/>
            <a:ext cx="3331336" cy="1436601"/>
          </a:xfrm>
          <a:prstGeom prst="rect">
            <a:avLst/>
          </a:prstGeom>
          <a:noFill/>
          <a:ln>
            <a:noFill/>
          </a:ln>
        </p:spPr>
      </p:pic>
      <p:sp>
        <p:nvSpPr>
          <p:cNvPr id="57" name="Google Shape;57;p10"/>
          <p:cNvSpPr txBox="1"/>
          <p:nvPr>
            <p:ph type="title"/>
          </p:nvPr>
        </p:nvSpPr>
        <p:spPr>
          <a:xfrm>
            <a:off x="460750" y="616450"/>
            <a:ext cx="14152200" cy="787200"/>
          </a:xfrm>
          <a:prstGeom prst="rect">
            <a:avLst/>
          </a:prstGeom>
        </p:spPr>
        <p:txBody>
          <a:bodyPr anchorCtr="0" anchor="ctr" bIns="184600" lIns="184600" spcFirstLastPara="1" rIns="184600" wrap="square" tIns="184600">
            <a:noAutofit/>
          </a:bodyPr>
          <a:lstStyle>
            <a:lvl1pPr lvl="0" rtl="0">
              <a:spcBef>
                <a:spcPts val="0"/>
              </a:spcBef>
              <a:spcAft>
                <a:spcPts val="0"/>
              </a:spcAft>
              <a:buNone/>
              <a:defRPr sz="4400">
                <a:solidFill>
                  <a:srgbClr val="FFFFFF"/>
                </a:solidFill>
                <a:latin typeface="HiraKakuPro-W3"/>
                <a:ea typeface="HiraKakuPro-W3"/>
                <a:cs typeface="HiraKakuPro-W3"/>
                <a:sym typeface="HiraKakuPro-W3"/>
              </a:defRPr>
            </a:lvl1pPr>
            <a:lvl2pPr lvl="1" rtl="0">
              <a:spcBef>
                <a:spcPts val="0"/>
              </a:spcBef>
              <a:spcAft>
                <a:spcPts val="0"/>
              </a:spcAft>
              <a:buNone/>
              <a:defRPr sz="4200">
                <a:solidFill>
                  <a:srgbClr val="FFFFFF"/>
                </a:solidFill>
                <a:latin typeface="HiraKakuPro-W3"/>
                <a:ea typeface="HiraKakuPro-W3"/>
                <a:cs typeface="HiraKakuPro-W3"/>
                <a:sym typeface="HiraKakuPro-W3"/>
              </a:defRPr>
            </a:lvl2pPr>
            <a:lvl3pPr lvl="2" rtl="0">
              <a:spcBef>
                <a:spcPts val="0"/>
              </a:spcBef>
              <a:spcAft>
                <a:spcPts val="0"/>
              </a:spcAft>
              <a:buNone/>
              <a:defRPr sz="4200">
                <a:solidFill>
                  <a:srgbClr val="FFFFFF"/>
                </a:solidFill>
                <a:latin typeface="HiraKakuPro-W3"/>
                <a:ea typeface="HiraKakuPro-W3"/>
                <a:cs typeface="HiraKakuPro-W3"/>
                <a:sym typeface="HiraKakuPro-W3"/>
              </a:defRPr>
            </a:lvl3pPr>
            <a:lvl4pPr lvl="3" rtl="0">
              <a:spcBef>
                <a:spcPts val="0"/>
              </a:spcBef>
              <a:spcAft>
                <a:spcPts val="0"/>
              </a:spcAft>
              <a:buNone/>
              <a:defRPr sz="4200">
                <a:solidFill>
                  <a:srgbClr val="FFFFFF"/>
                </a:solidFill>
                <a:latin typeface="HiraKakuPro-W3"/>
                <a:ea typeface="HiraKakuPro-W3"/>
                <a:cs typeface="HiraKakuPro-W3"/>
                <a:sym typeface="HiraKakuPro-W3"/>
              </a:defRPr>
            </a:lvl4pPr>
            <a:lvl5pPr lvl="4" rtl="0">
              <a:spcBef>
                <a:spcPts val="0"/>
              </a:spcBef>
              <a:spcAft>
                <a:spcPts val="0"/>
              </a:spcAft>
              <a:buNone/>
              <a:defRPr sz="4200">
                <a:solidFill>
                  <a:srgbClr val="FFFFFF"/>
                </a:solidFill>
                <a:latin typeface="HiraKakuPro-W3"/>
                <a:ea typeface="HiraKakuPro-W3"/>
                <a:cs typeface="HiraKakuPro-W3"/>
                <a:sym typeface="HiraKakuPro-W3"/>
              </a:defRPr>
            </a:lvl5pPr>
            <a:lvl6pPr lvl="5" rtl="0">
              <a:spcBef>
                <a:spcPts val="0"/>
              </a:spcBef>
              <a:spcAft>
                <a:spcPts val="0"/>
              </a:spcAft>
              <a:buNone/>
              <a:defRPr sz="4200">
                <a:solidFill>
                  <a:srgbClr val="FFFFFF"/>
                </a:solidFill>
                <a:latin typeface="HiraKakuPro-W3"/>
                <a:ea typeface="HiraKakuPro-W3"/>
                <a:cs typeface="HiraKakuPro-W3"/>
                <a:sym typeface="HiraKakuPro-W3"/>
              </a:defRPr>
            </a:lvl6pPr>
            <a:lvl7pPr lvl="6" rtl="0">
              <a:spcBef>
                <a:spcPts val="0"/>
              </a:spcBef>
              <a:spcAft>
                <a:spcPts val="0"/>
              </a:spcAft>
              <a:buNone/>
              <a:defRPr sz="4200">
                <a:solidFill>
                  <a:srgbClr val="FFFFFF"/>
                </a:solidFill>
                <a:latin typeface="HiraKakuPro-W3"/>
                <a:ea typeface="HiraKakuPro-W3"/>
                <a:cs typeface="HiraKakuPro-W3"/>
                <a:sym typeface="HiraKakuPro-W3"/>
              </a:defRPr>
            </a:lvl7pPr>
            <a:lvl8pPr lvl="7" rtl="0">
              <a:spcBef>
                <a:spcPts val="0"/>
              </a:spcBef>
              <a:spcAft>
                <a:spcPts val="0"/>
              </a:spcAft>
              <a:buNone/>
              <a:defRPr sz="4200">
                <a:solidFill>
                  <a:srgbClr val="FFFFFF"/>
                </a:solidFill>
                <a:latin typeface="HiraKakuPro-W3"/>
                <a:ea typeface="HiraKakuPro-W3"/>
                <a:cs typeface="HiraKakuPro-W3"/>
                <a:sym typeface="HiraKakuPro-W3"/>
              </a:defRPr>
            </a:lvl8pPr>
            <a:lvl9pPr lvl="8" rtl="0">
              <a:spcBef>
                <a:spcPts val="0"/>
              </a:spcBef>
              <a:spcAft>
                <a:spcPts val="0"/>
              </a:spcAft>
              <a:buNone/>
              <a:defRPr sz="4200">
                <a:solidFill>
                  <a:srgbClr val="FFFFFF"/>
                </a:solidFill>
                <a:latin typeface="HiraKakuPro-W3"/>
                <a:ea typeface="HiraKakuPro-W3"/>
                <a:cs typeface="HiraKakuPro-W3"/>
                <a:sym typeface="HiraKakuPro-W3"/>
              </a:defRPr>
            </a:lvl9pPr>
          </a:lstStyle>
          <a:p/>
        </p:txBody>
      </p:sp>
      <p:sp>
        <p:nvSpPr>
          <p:cNvPr id="58" name="Google Shape;58;p10"/>
          <p:cNvSpPr txBox="1"/>
          <p:nvPr>
            <p:ph idx="2" type="title"/>
          </p:nvPr>
        </p:nvSpPr>
        <p:spPr>
          <a:xfrm>
            <a:off x="492950" y="1536250"/>
            <a:ext cx="14119200" cy="1061400"/>
          </a:xfrm>
          <a:prstGeom prst="rect">
            <a:avLst/>
          </a:prstGeom>
        </p:spPr>
        <p:txBody>
          <a:bodyPr anchorCtr="0" anchor="t" bIns="184600" lIns="184600" spcFirstLastPara="1" rIns="184600" wrap="square" tIns="184600">
            <a:noAutofit/>
          </a:bodyPr>
          <a:lstStyle>
            <a:lvl1pPr lvl="0"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1pPr>
            <a:lvl2pPr lvl="1"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2pPr>
            <a:lvl3pPr lvl="2"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3pPr>
            <a:lvl4pPr lvl="3"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4pPr>
            <a:lvl5pPr lvl="4"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5pPr>
            <a:lvl6pPr lvl="5"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6pPr>
            <a:lvl7pPr lvl="6"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7pPr>
            <a:lvl8pPr lvl="7"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8pPr>
            <a:lvl9pPr lvl="8" rtl="0">
              <a:lnSpc>
                <a:spcPct val="115000"/>
              </a:lnSpc>
              <a:spcBef>
                <a:spcPts val="0"/>
              </a:spcBef>
              <a:spcAft>
                <a:spcPts val="0"/>
              </a:spcAft>
              <a:buNone/>
              <a:defRPr b="0" sz="2800">
                <a:solidFill>
                  <a:srgbClr val="FFFFFF"/>
                </a:solidFill>
                <a:latin typeface="HiraKakuPro-W3"/>
                <a:ea typeface="HiraKakuPro-W3"/>
                <a:cs typeface="HiraKakuPro-W3"/>
                <a:sym typeface="HiraKakuPro-W3"/>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1" Type="http://schemas.openxmlformats.org/officeDocument/2006/relationships/theme" Target="../theme/theme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4600" lIns="184600" spcFirstLastPara="1" rIns="184600" wrap="square" tIns="184600">
            <a:noAutofit/>
          </a:bodyPr>
          <a:lstStyle>
            <a:lvl1pPr lvl="0" rtl="0">
              <a:spcBef>
                <a:spcPts val="0"/>
              </a:spcBef>
              <a:spcAft>
                <a:spcPts val="0"/>
              </a:spcAft>
              <a:buSzPts val="2800"/>
              <a:buFont typeface="HiraKakuPro-W3"/>
              <a:buNone/>
              <a:defRPr b="1" sz="2800">
                <a:latin typeface="HiraKakuPro-W3"/>
                <a:ea typeface="HiraKakuPro-W3"/>
                <a:cs typeface="HiraKakuPro-W3"/>
                <a:sym typeface="HiraKakuPro-W3"/>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4600" lIns="184600" spcFirstLastPara="1" rIns="184600" wrap="square" tIns="184600">
            <a:noAutofit/>
          </a:bodyPr>
          <a:lstStyle>
            <a:lvl1pPr indent="-393700" lvl="0" marL="457200" rtl="0">
              <a:lnSpc>
                <a:spcPct val="115000"/>
              </a:lnSpc>
              <a:spcBef>
                <a:spcPts val="0"/>
              </a:spcBef>
              <a:spcAft>
                <a:spcPts val="0"/>
              </a:spcAft>
              <a:buClr>
                <a:schemeClr val="accent1"/>
              </a:buClr>
              <a:buSzPts val="2600"/>
              <a:buFont typeface="HiraKakuPro-W3"/>
              <a:buChar char="●"/>
              <a:defRPr sz="2600">
                <a:solidFill>
                  <a:schemeClr val="accent1"/>
                </a:solidFill>
                <a:latin typeface="HiraKakuPro-W3"/>
                <a:ea typeface="HiraKakuPro-W3"/>
                <a:cs typeface="HiraKakuPro-W3"/>
                <a:sym typeface="HiraKakuPro-W3"/>
              </a:defRPr>
            </a:lvl1pPr>
            <a:lvl2pPr indent="-368300" lvl="1" marL="9144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2pPr>
            <a:lvl3pPr indent="-368300" lvl="2" marL="13716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3pPr>
            <a:lvl4pPr indent="-368300" lvl="3" marL="18288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4pPr>
            <a:lvl5pPr indent="-368300" lvl="4" marL="22860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5pPr>
            <a:lvl6pPr indent="-368300" lvl="5" marL="27432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6pPr>
            <a:lvl7pPr indent="-368300" lvl="6" marL="32004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7pPr>
            <a:lvl8pPr indent="-368300" lvl="7" marL="3657600" rtl="0">
              <a:lnSpc>
                <a:spcPct val="115000"/>
              </a:lnSpc>
              <a:spcBef>
                <a:spcPts val="3200"/>
              </a:spcBef>
              <a:spcAft>
                <a:spcPts val="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8pPr>
            <a:lvl9pPr indent="-368300" lvl="8" marL="4114800" rtl="0">
              <a:lnSpc>
                <a:spcPct val="115000"/>
              </a:lnSpc>
              <a:spcBef>
                <a:spcPts val="3200"/>
              </a:spcBef>
              <a:spcAft>
                <a:spcPts val="3200"/>
              </a:spcAft>
              <a:buClr>
                <a:schemeClr val="accent1"/>
              </a:buClr>
              <a:buSzPts val="2200"/>
              <a:buFont typeface="HiraKakuPro-W3"/>
              <a:buChar char="■"/>
              <a:defRPr sz="2200">
                <a:solidFill>
                  <a:schemeClr val="accent1"/>
                </a:solidFill>
                <a:latin typeface="HiraKakuPro-W3"/>
                <a:ea typeface="HiraKakuPro-W3"/>
                <a:cs typeface="HiraKakuPro-W3"/>
                <a:sym typeface="HiraKakuPro-W3"/>
              </a:defRPr>
            </a:lvl9pPr>
          </a:lstStyle>
          <a:p/>
        </p:txBody>
      </p:sp>
      <p:sp>
        <p:nvSpPr>
          <p:cNvPr id="8" name="Google Shape;8;p1"/>
          <p:cNvSpPr txBox="1"/>
          <p:nvPr>
            <p:ph idx="12" type="sldNum"/>
          </p:nvPr>
        </p:nvSpPr>
        <p:spPr>
          <a:xfrm>
            <a:off x="17072605" y="9499702"/>
            <a:ext cx="1097400" cy="787200"/>
          </a:xfrm>
          <a:prstGeom prst="rect">
            <a:avLst/>
          </a:prstGeom>
          <a:noFill/>
          <a:ln>
            <a:noFill/>
          </a:ln>
        </p:spPr>
        <p:txBody>
          <a:bodyPr anchorCtr="0" anchor="ctr" bIns="184600" lIns="184600" spcFirstLastPara="1" rIns="184600" wrap="square" tIns="184600">
            <a:noAutofit/>
          </a:bodyPr>
          <a:lstStyle>
            <a:lvl1pPr lvl="0" rtl="0" algn="r">
              <a:buNone/>
              <a:defRPr sz="2000">
                <a:solidFill>
                  <a:schemeClr val="accent1"/>
                </a:solidFill>
                <a:latin typeface="Lato"/>
                <a:ea typeface="Lato"/>
                <a:cs typeface="Lato"/>
                <a:sym typeface="Lato"/>
              </a:defRPr>
            </a:lvl1pPr>
            <a:lvl2pPr lvl="1" rtl="0" algn="r">
              <a:buNone/>
              <a:defRPr sz="2000">
                <a:solidFill>
                  <a:schemeClr val="accent1"/>
                </a:solidFill>
                <a:latin typeface="Lato"/>
                <a:ea typeface="Lato"/>
                <a:cs typeface="Lato"/>
                <a:sym typeface="Lato"/>
              </a:defRPr>
            </a:lvl2pPr>
            <a:lvl3pPr lvl="2" rtl="0" algn="r">
              <a:buNone/>
              <a:defRPr sz="2000">
                <a:solidFill>
                  <a:schemeClr val="accent1"/>
                </a:solidFill>
                <a:latin typeface="Lato"/>
                <a:ea typeface="Lato"/>
                <a:cs typeface="Lato"/>
                <a:sym typeface="Lato"/>
              </a:defRPr>
            </a:lvl3pPr>
            <a:lvl4pPr lvl="3" rtl="0" algn="r">
              <a:buNone/>
              <a:defRPr sz="2000">
                <a:solidFill>
                  <a:schemeClr val="accent1"/>
                </a:solidFill>
                <a:latin typeface="Lato"/>
                <a:ea typeface="Lato"/>
                <a:cs typeface="Lato"/>
                <a:sym typeface="Lato"/>
              </a:defRPr>
            </a:lvl4pPr>
            <a:lvl5pPr lvl="4" rtl="0" algn="r">
              <a:buNone/>
              <a:defRPr sz="2000">
                <a:solidFill>
                  <a:schemeClr val="accent1"/>
                </a:solidFill>
                <a:latin typeface="Lato"/>
                <a:ea typeface="Lato"/>
                <a:cs typeface="Lato"/>
                <a:sym typeface="Lato"/>
              </a:defRPr>
            </a:lvl5pPr>
            <a:lvl6pPr lvl="5" rtl="0" algn="r">
              <a:buNone/>
              <a:defRPr sz="2000">
                <a:solidFill>
                  <a:schemeClr val="accent1"/>
                </a:solidFill>
                <a:latin typeface="Lato"/>
                <a:ea typeface="Lato"/>
                <a:cs typeface="Lato"/>
                <a:sym typeface="Lato"/>
              </a:defRPr>
            </a:lvl6pPr>
            <a:lvl7pPr lvl="6" rtl="0" algn="r">
              <a:buNone/>
              <a:defRPr sz="2000">
                <a:solidFill>
                  <a:schemeClr val="accent1"/>
                </a:solidFill>
                <a:latin typeface="Lato"/>
                <a:ea typeface="Lato"/>
                <a:cs typeface="Lato"/>
                <a:sym typeface="Lato"/>
              </a:defRPr>
            </a:lvl7pPr>
            <a:lvl8pPr lvl="7" rtl="0" algn="r">
              <a:buNone/>
              <a:defRPr sz="2000">
                <a:solidFill>
                  <a:schemeClr val="accent1"/>
                </a:solidFill>
                <a:latin typeface="Lato"/>
                <a:ea typeface="Lato"/>
                <a:cs typeface="Lato"/>
                <a:sym typeface="Lato"/>
              </a:defRPr>
            </a:lvl8pPr>
            <a:lvl9pPr lvl="8" rtl="0" algn="r">
              <a:buNone/>
              <a:defRPr sz="2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2" name="Shape 172"/>
        <p:cNvGrpSpPr/>
        <p:nvPr/>
      </p:nvGrpSpPr>
      <p:grpSpPr>
        <a:xfrm>
          <a:off x="0" y="0"/>
          <a:ext cx="0" cy="0"/>
          <a:chOff x="0" y="0"/>
          <a:chExt cx="0" cy="0"/>
        </a:xfrm>
      </p:grpSpPr>
      <p:sp>
        <p:nvSpPr>
          <p:cNvPr id="173" name="Google Shape;173;p31"/>
          <p:cNvSpPr txBox="1"/>
          <p:nvPr>
            <p:ph type="title"/>
          </p:nvPr>
        </p:nvSpPr>
        <p:spPr>
          <a:xfrm>
            <a:off x="719988" y="790650"/>
            <a:ext cx="13570200" cy="787200"/>
          </a:xfrm>
          <a:prstGeom prst="rect">
            <a:avLst/>
          </a:prstGeom>
          <a:noFill/>
          <a:ln>
            <a:noFill/>
          </a:ln>
        </p:spPr>
        <p:txBody>
          <a:bodyPr anchorCtr="0" anchor="ctr" bIns="0" lIns="0" spcFirstLastPara="1" rIns="0" wrap="square" tIns="0">
            <a:noAutofit/>
          </a:bodyPr>
          <a:lstStyle>
            <a:lvl1pPr lvl="0" rtl="0">
              <a:spcBef>
                <a:spcPts val="0"/>
              </a:spcBef>
              <a:spcAft>
                <a:spcPts val="0"/>
              </a:spcAft>
              <a:buClr>
                <a:schemeClr val="dk1"/>
              </a:buClr>
              <a:buSzPts val="4400"/>
              <a:buFont typeface="Noto Sans JP"/>
              <a:buNone/>
              <a:defRPr sz="4400">
                <a:solidFill>
                  <a:schemeClr val="dk1"/>
                </a:solidFill>
                <a:latin typeface="Noto Sans JP"/>
                <a:ea typeface="Noto Sans JP"/>
                <a:cs typeface="Noto Sans JP"/>
                <a:sym typeface="Noto Sans JP"/>
              </a:defRPr>
            </a:lvl1pPr>
            <a:lvl2pPr lvl="1"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2pPr>
            <a:lvl3pPr lvl="2"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3pPr>
            <a:lvl4pPr lvl="3"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4pPr>
            <a:lvl5pPr lvl="4"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5pPr>
            <a:lvl6pPr lvl="5"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6pPr>
            <a:lvl7pPr lvl="6"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7pPr>
            <a:lvl8pPr lvl="7"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8pPr>
            <a:lvl9pPr lvl="8" rtl="0">
              <a:spcBef>
                <a:spcPts val="0"/>
              </a:spcBef>
              <a:spcAft>
                <a:spcPts val="0"/>
              </a:spcAft>
              <a:buClr>
                <a:schemeClr val="dk1"/>
              </a:buClr>
              <a:buSzPts val="5600"/>
              <a:buFont typeface="HiraKakuPro-W3"/>
              <a:buNone/>
              <a:defRPr sz="5600">
                <a:solidFill>
                  <a:schemeClr val="dk1"/>
                </a:solidFill>
                <a:latin typeface="HiraKakuPro-W3"/>
                <a:ea typeface="HiraKakuPro-W3"/>
                <a:cs typeface="HiraKakuPro-W3"/>
                <a:sym typeface="HiraKakuPro-W3"/>
              </a:defRPr>
            </a:lvl9pPr>
          </a:lstStyle>
          <a:p/>
        </p:txBody>
      </p:sp>
      <p:sp>
        <p:nvSpPr>
          <p:cNvPr id="174" name="Google Shape;174;p31"/>
          <p:cNvSpPr txBox="1"/>
          <p:nvPr>
            <p:ph idx="1" type="body"/>
          </p:nvPr>
        </p:nvSpPr>
        <p:spPr>
          <a:xfrm>
            <a:off x="719994" y="1943875"/>
            <a:ext cx="16404600" cy="6832800"/>
          </a:xfrm>
          <a:prstGeom prst="rect">
            <a:avLst/>
          </a:prstGeom>
          <a:noFill/>
          <a:ln>
            <a:noFill/>
          </a:ln>
        </p:spPr>
        <p:txBody>
          <a:bodyPr anchorCtr="0" anchor="t" bIns="0" lIns="0" spcFirstLastPara="1" rIns="0" wrap="square" tIns="0">
            <a:noAutofit/>
          </a:bodyPr>
          <a:lstStyle>
            <a:lvl1pPr indent="-520700" lvl="0" marL="457200" rtl="0">
              <a:lnSpc>
                <a:spcPct val="100000"/>
              </a:lnSpc>
              <a:spcBef>
                <a:spcPts val="0"/>
              </a:spcBef>
              <a:spcAft>
                <a:spcPts val="0"/>
              </a:spcAft>
              <a:buClr>
                <a:schemeClr val="dk1"/>
              </a:buClr>
              <a:buSzPts val="4600"/>
              <a:buFont typeface="Noto Sans JP"/>
              <a:buChar char="●"/>
              <a:defRPr b="1" sz="4600">
                <a:solidFill>
                  <a:schemeClr val="dk1"/>
                </a:solidFill>
                <a:latin typeface="Noto Sans JP"/>
                <a:ea typeface="Noto Sans JP"/>
                <a:cs typeface="Noto Sans JP"/>
                <a:sym typeface="Noto Sans JP"/>
              </a:defRPr>
            </a:lvl1pPr>
            <a:lvl2pPr indent="-431800" lvl="1" marL="914400" rtl="0">
              <a:lnSpc>
                <a:spcPct val="100000"/>
              </a:lnSpc>
              <a:spcBef>
                <a:spcPts val="3200"/>
              </a:spcBef>
              <a:spcAft>
                <a:spcPts val="0"/>
              </a:spcAft>
              <a:buClr>
                <a:schemeClr val="dk1"/>
              </a:buClr>
              <a:buSzPts val="3200"/>
              <a:buFont typeface="Noto Sans JP"/>
              <a:buChar char="○"/>
              <a:defRPr sz="3200">
                <a:solidFill>
                  <a:schemeClr val="dk1"/>
                </a:solidFill>
                <a:latin typeface="Noto Sans JP"/>
                <a:ea typeface="Noto Sans JP"/>
                <a:cs typeface="Noto Sans JP"/>
                <a:sym typeface="Noto Sans JP"/>
              </a:defRPr>
            </a:lvl2pPr>
            <a:lvl3pPr indent="-406400" lvl="2" marL="1371600" rtl="0">
              <a:lnSpc>
                <a:spcPct val="100000"/>
              </a:lnSpc>
              <a:spcBef>
                <a:spcPts val="3200"/>
              </a:spcBef>
              <a:spcAft>
                <a:spcPts val="0"/>
              </a:spcAft>
              <a:buClr>
                <a:schemeClr val="dk1"/>
              </a:buClr>
              <a:buSzPts val="2800"/>
              <a:buFont typeface="Noto Sans JP"/>
              <a:buChar char="■"/>
              <a:defRPr sz="2800">
                <a:solidFill>
                  <a:schemeClr val="dk1"/>
                </a:solidFill>
                <a:latin typeface="Noto Sans JP"/>
                <a:ea typeface="Noto Sans JP"/>
                <a:cs typeface="Noto Sans JP"/>
                <a:sym typeface="Noto Sans JP"/>
              </a:defRPr>
            </a:lvl3pPr>
            <a:lvl4pPr indent="-381000" lvl="3" marL="1828800" rtl="0">
              <a:lnSpc>
                <a:spcPct val="100000"/>
              </a:lnSpc>
              <a:spcBef>
                <a:spcPts val="3200"/>
              </a:spcBef>
              <a:spcAft>
                <a:spcPts val="0"/>
              </a:spcAft>
              <a:buClr>
                <a:schemeClr val="dk2"/>
              </a:buClr>
              <a:buSzPts val="2400"/>
              <a:buFont typeface="Noto Sans JP"/>
              <a:buChar char="●"/>
              <a:defRPr sz="2400">
                <a:solidFill>
                  <a:schemeClr val="dk2"/>
                </a:solidFill>
                <a:latin typeface="Noto Sans JP"/>
                <a:ea typeface="Noto Sans JP"/>
                <a:cs typeface="Noto Sans JP"/>
                <a:sym typeface="Noto Sans JP"/>
              </a:defRPr>
            </a:lvl4pPr>
            <a:lvl5pPr indent="-355600" lvl="4" marL="2286000" rtl="0">
              <a:lnSpc>
                <a:spcPct val="100000"/>
              </a:lnSpc>
              <a:spcBef>
                <a:spcPts val="3200"/>
              </a:spcBef>
              <a:spcAft>
                <a:spcPts val="0"/>
              </a:spcAft>
              <a:buClr>
                <a:srgbClr val="595959"/>
              </a:buClr>
              <a:buSzPts val="2000"/>
              <a:buFont typeface="Noto Sans JP"/>
              <a:buChar char="○"/>
              <a:defRPr sz="2000">
                <a:solidFill>
                  <a:srgbClr val="595959"/>
                </a:solidFill>
                <a:latin typeface="Noto Sans JP"/>
                <a:ea typeface="Noto Sans JP"/>
                <a:cs typeface="Noto Sans JP"/>
                <a:sym typeface="Noto Sans JP"/>
              </a:defRPr>
            </a:lvl5pPr>
            <a:lvl6pPr indent="-342900" lvl="5" marL="2743200" rtl="0">
              <a:lnSpc>
                <a:spcPct val="100000"/>
              </a:lnSpc>
              <a:spcBef>
                <a:spcPts val="3200"/>
              </a:spcBef>
              <a:spcAft>
                <a:spcPts val="0"/>
              </a:spcAft>
              <a:buClr>
                <a:srgbClr val="595959"/>
              </a:buClr>
              <a:buSzPts val="1800"/>
              <a:buFont typeface="Noto Sans JP"/>
              <a:buChar char="■"/>
              <a:defRPr sz="1800">
                <a:solidFill>
                  <a:srgbClr val="595959"/>
                </a:solidFill>
                <a:latin typeface="Noto Sans JP"/>
                <a:ea typeface="Noto Sans JP"/>
                <a:cs typeface="Noto Sans JP"/>
                <a:sym typeface="Noto Sans JP"/>
              </a:defRPr>
            </a:lvl6pPr>
            <a:lvl7pPr indent="-330200" lvl="6" marL="3200400" rtl="0">
              <a:lnSpc>
                <a:spcPct val="100000"/>
              </a:lnSpc>
              <a:spcBef>
                <a:spcPts val="3200"/>
              </a:spcBef>
              <a:spcAft>
                <a:spcPts val="0"/>
              </a:spcAft>
              <a:buClr>
                <a:srgbClr val="595959"/>
              </a:buClr>
              <a:buSzPts val="1600"/>
              <a:buFont typeface="Noto Sans JP"/>
              <a:buChar char="●"/>
              <a:defRPr sz="1600">
                <a:solidFill>
                  <a:srgbClr val="595959"/>
                </a:solidFill>
                <a:latin typeface="Noto Sans JP"/>
                <a:ea typeface="Noto Sans JP"/>
                <a:cs typeface="Noto Sans JP"/>
                <a:sym typeface="Noto Sans JP"/>
              </a:defRPr>
            </a:lvl7pPr>
            <a:lvl8pPr indent="-317500" lvl="7" marL="3657600" rtl="0">
              <a:lnSpc>
                <a:spcPct val="100000"/>
              </a:lnSpc>
              <a:spcBef>
                <a:spcPts val="3200"/>
              </a:spcBef>
              <a:spcAft>
                <a:spcPts val="0"/>
              </a:spcAft>
              <a:buClr>
                <a:srgbClr val="595959"/>
              </a:buClr>
              <a:buSzPts val="1400"/>
              <a:buFont typeface="Noto Sans JP"/>
              <a:buChar char="○"/>
              <a:defRPr>
                <a:solidFill>
                  <a:srgbClr val="595959"/>
                </a:solidFill>
                <a:latin typeface="Noto Sans JP"/>
                <a:ea typeface="Noto Sans JP"/>
                <a:cs typeface="Noto Sans JP"/>
                <a:sym typeface="Noto Sans JP"/>
              </a:defRPr>
            </a:lvl8pPr>
            <a:lvl9pPr indent="-304800" lvl="8" marL="4114800" rtl="0">
              <a:lnSpc>
                <a:spcPct val="100000"/>
              </a:lnSpc>
              <a:spcBef>
                <a:spcPts val="3200"/>
              </a:spcBef>
              <a:spcAft>
                <a:spcPts val="3200"/>
              </a:spcAft>
              <a:buClr>
                <a:srgbClr val="595959"/>
              </a:buClr>
              <a:buSzPts val="1200"/>
              <a:buFont typeface="Noto Sans JP"/>
              <a:buChar char="■"/>
              <a:defRPr sz="1200">
                <a:solidFill>
                  <a:srgbClr val="595959"/>
                </a:solidFill>
                <a:latin typeface="Noto Sans JP"/>
                <a:ea typeface="Noto Sans JP"/>
                <a:cs typeface="Noto Sans JP"/>
                <a:sym typeface="Noto Sans JP"/>
              </a:defRPr>
            </a:lvl9pPr>
          </a:lstStyle>
          <a:p/>
        </p:txBody>
      </p:sp>
      <p:sp>
        <p:nvSpPr>
          <p:cNvPr id="175" name="Google Shape;175;p31"/>
          <p:cNvSpPr txBox="1"/>
          <p:nvPr/>
        </p:nvSpPr>
        <p:spPr>
          <a:xfrm>
            <a:off x="17072605" y="9499702"/>
            <a:ext cx="1097400" cy="787200"/>
          </a:xfrm>
          <a:prstGeom prst="rect">
            <a:avLst/>
          </a:prstGeom>
          <a:noFill/>
          <a:ln>
            <a:noFill/>
          </a:ln>
        </p:spPr>
        <p:txBody>
          <a:bodyPr anchorCtr="0" anchor="ctr" bIns="184600" lIns="184600" spcFirstLastPara="1" rIns="184600" wrap="square" tIns="184600">
            <a:noAutofit/>
          </a:bodyPr>
          <a:lstStyle/>
          <a:p>
            <a:pPr indent="0" lvl="0" marL="0" rtl="0" algn="r">
              <a:spcBef>
                <a:spcPts val="0"/>
              </a:spcBef>
              <a:spcAft>
                <a:spcPts val="0"/>
              </a:spcAft>
              <a:buNone/>
            </a:pPr>
            <a:fld id="{00000000-1234-1234-1234-123412341234}" type="slidenum">
              <a:rPr lang="ja" sz="2000">
                <a:solidFill>
                  <a:srgbClr val="595959"/>
                </a:solidFill>
                <a:latin typeface="Lato"/>
                <a:ea typeface="Lato"/>
                <a:cs typeface="Lato"/>
                <a:sym typeface="Lato"/>
              </a:rPr>
              <a:t>‹#›</a:t>
            </a:fld>
            <a:endParaRPr sz="2000">
              <a:solidFill>
                <a:srgbClr val="595959"/>
              </a:solidFill>
              <a:latin typeface="Lato"/>
              <a:ea typeface="Lato"/>
              <a:cs typeface="Lato"/>
              <a:sym typeface="Lato"/>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454">
          <p15:clr>
            <a:schemeClr val="accent4"/>
          </p15:clr>
        </p15:guide>
        <p15:guide id="2" pos="454">
          <p15:clr>
            <a:schemeClr val="accent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xml"/><Relationship Id="rId3" Type="http://schemas.openxmlformats.org/officeDocument/2006/relationships/image" Target="../media/image23.jpg"/><Relationship Id="rId4" Type="http://schemas.openxmlformats.org/officeDocument/2006/relationships/image" Target="../media/image28.jpg"/><Relationship Id="rId9" Type="http://schemas.openxmlformats.org/officeDocument/2006/relationships/image" Target="../media/image21.jpg"/><Relationship Id="rId5" Type="http://schemas.openxmlformats.org/officeDocument/2006/relationships/image" Target="../media/image25.jpg"/><Relationship Id="rId6" Type="http://schemas.openxmlformats.org/officeDocument/2006/relationships/image" Target="../media/image20.jpg"/><Relationship Id="rId7" Type="http://schemas.openxmlformats.org/officeDocument/2006/relationships/image" Target="../media/image24.jpg"/><Relationship Id="rId8" Type="http://schemas.openxmlformats.org/officeDocument/2006/relationships/image" Target="../media/image27.jpg"/><Relationship Id="rId11" Type="http://schemas.openxmlformats.org/officeDocument/2006/relationships/image" Target="../media/image19.jpg"/><Relationship Id="rId10" Type="http://schemas.openxmlformats.org/officeDocument/2006/relationships/image" Target="../media/image22.jpg"/><Relationship Id="rId12"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xml"/><Relationship Id="rId3" Type="http://schemas.openxmlformats.org/officeDocument/2006/relationships/hyperlink" Target="https://freeecommunity.force.com/jobs/s/detail/a4l2r000000CaRWAA0?_ga=2.239312387.1075535541.1641254789-1898547973.1629765729" TargetMode="External"/><Relationship Id="rId4" Type="http://schemas.openxmlformats.org/officeDocument/2006/relationships/image" Target="../media/image17.png"/><Relationship Id="rId5" Type="http://schemas.openxmlformats.org/officeDocument/2006/relationships/hyperlink" Target="https://twitter.com/moaieee" TargetMode="External"/><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52"/>
          <p:cNvPicPr preferRelativeResize="0"/>
          <p:nvPr/>
        </p:nvPicPr>
        <p:blipFill rotWithShape="1">
          <a:blip r:embed="rId3">
            <a:alphaModFix/>
          </a:blip>
          <a:srcRect b="8976" l="28415" r="16139" t="8976"/>
          <a:stretch/>
        </p:blipFill>
        <p:spPr>
          <a:xfrm>
            <a:off x="0" y="2"/>
            <a:ext cx="4060824" cy="3380276"/>
          </a:xfrm>
          <a:prstGeom prst="rect">
            <a:avLst/>
          </a:prstGeom>
          <a:noFill/>
          <a:ln>
            <a:noFill/>
          </a:ln>
        </p:spPr>
      </p:pic>
      <p:pic>
        <p:nvPicPr>
          <p:cNvPr id="257" name="Google Shape;257;p52"/>
          <p:cNvPicPr preferRelativeResize="0"/>
          <p:nvPr/>
        </p:nvPicPr>
        <p:blipFill rotWithShape="1">
          <a:blip r:embed="rId4">
            <a:alphaModFix/>
          </a:blip>
          <a:srcRect b="816" l="5000" r="-429" t="816"/>
          <a:stretch/>
        </p:blipFill>
        <p:spPr>
          <a:xfrm>
            <a:off x="7048025" y="3380275"/>
            <a:ext cx="5830027" cy="3380276"/>
          </a:xfrm>
          <a:prstGeom prst="rect">
            <a:avLst/>
          </a:prstGeom>
          <a:noFill/>
          <a:ln>
            <a:noFill/>
          </a:ln>
        </p:spPr>
      </p:pic>
      <p:pic>
        <p:nvPicPr>
          <p:cNvPr id="258" name="Google Shape;258;p52"/>
          <p:cNvPicPr preferRelativeResize="0"/>
          <p:nvPr/>
        </p:nvPicPr>
        <p:blipFill rotWithShape="1">
          <a:blip r:embed="rId5">
            <a:alphaModFix/>
          </a:blip>
          <a:srcRect b="33629" l="6473" r="16461" t="663"/>
          <a:stretch/>
        </p:blipFill>
        <p:spPr>
          <a:xfrm>
            <a:off x="-3" y="3380275"/>
            <a:ext cx="7048027" cy="3380276"/>
          </a:xfrm>
          <a:prstGeom prst="rect">
            <a:avLst/>
          </a:prstGeom>
          <a:noFill/>
          <a:ln>
            <a:noFill/>
          </a:ln>
        </p:spPr>
      </p:pic>
      <p:pic>
        <p:nvPicPr>
          <p:cNvPr id="259" name="Google Shape;259;p52"/>
          <p:cNvPicPr preferRelativeResize="0"/>
          <p:nvPr/>
        </p:nvPicPr>
        <p:blipFill rotWithShape="1">
          <a:blip r:embed="rId6">
            <a:alphaModFix/>
          </a:blip>
          <a:srcRect b="18399" l="15045" r="21145" t="5159"/>
          <a:stretch/>
        </p:blipFill>
        <p:spPr>
          <a:xfrm>
            <a:off x="9607171" y="0"/>
            <a:ext cx="5016293" cy="3380281"/>
          </a:xfrm>
          <a:prstGeom prst="rect">
            <a:avLst/>
          </a:prstGeom>
          <a:noFill/>
          <a:ln>
            <a:noFill/>
          </a:ln>
        </p:spPr>
      </p:pic>
      <p:pic>
        <p:nvPicPr>
          <p:cNvPr id="260" name="Google Shape;260;p52"/>
          <p:cNvPicPr preferRelativeResize="0"/>
          <p:nvPr/>
        </p:nvPicPr>
        <p:blipFill rotWithShape="1">
          <a:blip r:embed="rId7">
            <a:alphaModFix/>
          </a:blip>
          <a:srcRect b="9735" l="8828" r="21163" t="9743"/>
          <a:stretch/>
        </p:blipFill>
        <p:spPr>
          <a:xfrm>
            <a:off x="12801850" y="3368825"/>
            <a:ext cx="5486150" cy="3549350"/>
          </a:xfrm>
          <a:prstGeom prst="rect">
            <a:avLst/>
          </a:prstGeom>
          <a:noFill/>
          <a:ln>
            <a:noFill/>
          </a:ln>
        </p:spPr>
      </p:pic>
      <p:pic>
        <p:nvPicPr>
          <p:cNvPr id="261" name="Google Shape;261;p52"/>
          <p:cNvPicPr preferRelativeResize="0"/>
          <p:nvPr/>
        </p:nvPicPr>
        <p:blipFill rotWithShape="1">
          <a:blip r:embed="rId8">
            <a:alphaModFix/>
          </a:blip>
          <a:srcRect b="0" l="23312" r="15708" t="0"/>
          <a:stretch/>
        </p:blipFill>
        <p:spPr>
          <a:xfrm>
            <a:off x="14623478" y="12"/>
            <a:ext cx="3664517" cy="3380278"/>
          </a:xfrm>
          <a:prstGeom prst="rect">
            <a:avLst/>
          </a:prstGeom>
          <a:noFill/>
          <a:ln>
            <a:noFill/>
          </a:ln>
        </p:spPr>
      </p:pic>
      <p:pic>
        <p:nvPicPr>
          <p:cNvPr id="262" name="Google Shape;262;p52"/>
          <p:cNvPicPr preferRelativeResize="0"/>
          <p:nvPr/>
        </p:nvPicPr>
        <p:blipFill rotWithShape="1">
          <a:blip r:embed="rId9">
            <a:alphaModFix/>
          </a:blip>
          <a:srcRect b="6010" l="10419" r="1428" t="810"/>
          <a:stretch/>
        </p:blipFill>
        <p:spPr>
          <a:xfrm>
            <a:off x="0" y="6737637"/>
            <a:ext cx="5969002" cy="3549363"/>
          </a:xfrm>
          <a:prstGeom prst="rect">
            <a:avLst/>
          </a:prstGeom>
          <a:noFill/>
          <a:ln>
            <a:noFill/>
          </a:ln>
        </p:spPr>
      </p:pic>
      <p:pic>
        <p:nvPicPr>
          <p:cNvPr id="263" name="Google Shape;263;p52"/>
          <p:cNvPicPr preferRelativeResize="0"/>
          <p:nvPr/>
        </p:nvPicPr>
        <p:blipFill rotWithShape="1">
          <a:blip r:embed="rId10">
            <a:alphaModFix/>
          </a:blip>
          <a:srcRect b="3352" l="1157" r="726" t="1127"/>
          <a:stretch/>
        </p:blipFill>
        <p:spPr>
          <a:xfrm>
            <a:off x="5969000" y="6737625"/>
            <a:ext cx="6481478" cy="3549377"/>
          </a:xfrm>
          <a:prstGeom prst="rect">
            <a:avLst/>
          </a:prstGeom>
          <a:noFill/>
          <a:ln>
            <a:noFill/>
          </a:ln>
        </p:spPr>
      </p:pic>
      <p:pic>
        <p:nvPicPr>
          <p:cNvPr id="264" name="Google Shape;264;p52"/>
          <p:cNvPicPr preferRelativeResize="0"/>
          <p:nvPr/>
        </p:nvPicPr>
        <p:blipFill rotWithShape="1">
          <a:blip r:embed="rId11">
            <a:alphaModFix/>
          </a:blip>
          <a:srcRect b="0" l="3806" r="3797" t="0"/>
          <a:stretch/>
        </p:blipFill>
        <p:spPr>
          <a:xfrm>
            <a:off x="12457972" y="6737631"/>
            <a:ext cx="5830018" cy="3549358"/>
          </a:xfrm>
          <a:prstGeom prst="rect">
            <a:avLst/>
          </a:prstGeom>
          <a:noFill/>
          <a:ln>
            <a:noFill/>
          </a:ln>
        </p:spPr>
      </p:pic>
      <p:pic>
        <p:nvPicPr>
          <p:cNvPr id="265" name="Google Shape;265;p52"/>
          <p:cNvPicPr preferRelativeResize="0"/>
          <p:nvPr/>
        </p:nvPicPr>
        <p:blipFill rotWithShape="1">
          <a:blip r:embed="rId12">
            <a:alphaModFix/>
          </a:blip>
          <a:srcRect b="4521" l="0" r="0" t="4511"/>
          <a:stretch/>
        </p:blipFill>
        <p:spPr>
          <a:xfrm>
            <a:off x="3112314" y="0"/>
            <a:ext cx="6605933" cy="3380300"/>
          </a:xfrm>
          <a:prstGeom prst="rect">
            <a:avLst/>
          </a:prstGeom>
          <a:noFill/>
          <a:ln>
            <a:noFill/>
          </a:ln>
        </p:spPr>
      </p:pic>
      <p:sp>
        <p:nvSpPr>
          <p:cNvPr id="266" name="Google Shape;266;p52"/>
          <p:cNvSpPr/>
          <p:nvPr/>
        </p:nvSpPr>
        <p:spPr>
          <a:xfrm>
            <a:off x="24934225" y="248850"/>
            <a:ext cx="2961900" cy="3380400"/>
          </a:xfrm>
          <a:prstGeom prst="rect">
            <a:avLst/>
          </a:prstGeom>
          <a:solidFill>
            <a:srgbClr val="FFFFFF">
              <a:alpha val="2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2"/>
          <p:cNvSpPr txBox="1"/>
          <p:nvPr/>
        </p:nvSpPr>
        <p:spPr>
          <a:xfrm>
            <a:off x="1014025" y="2357638"/>
            <a:ext cx="10056300" cy="48024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lang="ja" sz="7800">
                <a:solidFill>
                  <a:schemeClr val="lt1"/>
                </a:solidFill>
                <a:latin typeface="Noto Sans JP"/>
                <a:ea typeface="Noto Sans JP"/>
                <a:cs typeface="Noto Sans JP"/>
                <a:sym typeface="Noto Sans JP"/>
              </a:rPr>
              <a:t>だ</a:t>
            </a:r>
            <a:r>
              <a:rPr lang="ja" sz="7800">
                <a:solidFill>
                  <a:schemeClr val="lt1"/>
                </a:solidFill>
                <a:latin typeface="Noto Sans JP"/>
                <a:ea typeface="Noto Sans JP"/>
                <a:cs typeface="Noto Sans JP"/>
                <a:sym typeface="Noto Sans JP"/>
              </a:rPr>
              <a:t>れもが</a:t>
            </a:r>
            <a:endParaRPr sz="7800">
              <a:solidFill>
                <a:schemeClr val="lt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 sz="7800">
                <a:solidFill>
                  <a:schemeClr val="lt1"/>
                </a:solidFill>
                <a:latin typeface="Noto Sans JP"/>
                <a:ea typeface="Noto Sans JP"/>
                <a:cs typeface="Noto Sans JP"/>
                <a:sym typeface="Noto Sans JP"/>
              </a:rPr>
              <a:t>自</a:t>
            </a:r>
            <a:r>
              <a:rPr lang="ja" sz="7800">
                <a:solidFill>
                  <a:schemeClr val="lt1"/>
                </a:solidFill>
                <a:latin typeface="Noto Sans JP"/>
                <a:ea typeface="Noto Sans JP"/>
                <a:cs typeface="Noto Sans JP"/>
                <a:sym typeface="Noto Sans JP"/>
              </a:rPr>
              <a:t>由に経営できる</a:t>
            </a:r>
            <a:endParaRPr sz="7800">
              <a:solidFill>
                <a:schemeClr val="lt1"/>
              </a:solidFill>
              <a:latin typeface="Noto Sans JP"/>
              <a:ea typeface="Noto Sans JP"/>
              <a:cs typeface="Noto Sans JP"/>
              <a:sym typeface="Noto Sans JP"/>
            </a:endParaRPr>
          </a:p>
          <a:p>
            <a:pPr indent="0" lvl="0" marL="0" rtl="0" algn="l">
              <a:lnSpc>
                <a:spcPct val="150000"/>
              </a:lnSpc>
              <a:spcBef>
                <a:spcPts val="0"/>
              </a:spcBef>
              <a:spcAft>
                <a:spcPts val="0"/>
              </a:spcAft>
              <a:buNone/>
            </a:pPr>
            <a:r>
              <a:rPr lang="ja" sz="7800">
                <a:solidFill>
                  <a:schemeClr val="lt1"/>
                </a:solidFill>
                <a:latin typeface="Noto Sans JP"/>
                <a:ea typeface="Noto Sans JP"/>
                <a:cs typeface="Noto Sans JP"/>
                <a:sym typeface="Noto Sans JP"/>
              </a:rPr>
              <a:t>環境をつくる。</a:t>
            </a:r>
            <a:endParaRPr sz="7800">
              <a:solidFill>
                <a:schemeClr val="lt1"/>
              </a:solidFill>
              <a:latin typeface="Noto Sans JP"/>
              <a:ea typeface="Noto Sans JP"/>
              <a:cs typeface="Noto Sans JP"/>
              <a:sym typeface="Noto Sans JP"/>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3"/>
          <p:cNvSpPr txBox="1"/>
          <p:nvPr>
            <p:ph idx="4294967295" type="title"/>
          </p:nvPr>
        </p:nvSpPr>
        <p:spPr>
          <a:xfrm>
            <a:off x="13596125" y="2581763"/>
            <a:ext cx="2985000" cy="72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ja" sz="2500" u="sng">
                <a:hlinkClick r:id="rId3"/>
              </a:rPr>
              <a:t>募集要項</a:t>
            </a:r>
            <a:r>
              <a:rPr lang="ja" sz="2500"/>
              <a:t>はこちら</a:t>
            </a:r>
            <a:endParaRPr sz="2500"/>
          </a:p>
        </p:txBody>
      </p:sp>
      <p:sp>
        <p:nvSpPr>
          <p:cNvPr id="273" name="Google Shape;273;p53"/>
          <p:cNvSpPr txBox="1"/>
          <p:nvPr>
            <p:ph idx="4294967295" type="title"/>
          </p:nvPr>
        </p:nvSpPr>
        <p:spPr>
          <a:xfrm>
            <a:off x="578550" y="578600"/>
            <a:ext cx="17475000" cy="997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ja" sz="4300"/>
              <a:t>freee 中部支社でWebアプリケーションエンジニアを募集しています！</a:t>
            </a:r>
            <a:endParaRPr sz="4300"/>
          </a:p>
        </p:txBody>
      </p:sp>
      <p:pic>
        <p:nvPicPr>
          <p:cNvPr id="274" name="Google Shape;274;p53"/>
          <p:cNvPicPr preferRelativeResize="0"/>
          <p:nvPr/>
        </p:nvPicPr>
        <p:blipFill>
          <a:blip r:embed="rId4">
            <a:alphaModFix/>
          </a:blip>
          <a:stretch>
            <a:fillRect/>
          </a:stretch>
        </p:blipFill>
        <p:spPr>
          <a:xfrm>
            <a:off x="13596125" y="3329488"/>
            <a:ext cx="2985000" cy="2985000"/>
          </a:xfrm>
          <a:prstGeom prst="rect">
            <a:avLst/>
          </a:prstGeom>
          <a:noFill/>
          <a:ln>
            <a:noFill/>
          </a:ln>
        </p:spPr>
      </p:pic>
      <p:sp>
        <p:nvSpPr>
          <p:cNvPr id="275" name="Google Shape;275;p53"/>
          <p:cNvSpPr txBox="1"/>
          <p:nvPr/>
        </p:nvSpPr>
        <p:spPr>
          <a:xfrm>
            <a:off x="1184800" y="2577925"/>
            <a:ext cx="11796000" cy="3740400"/>
          </a:xfrm>
          <a:prstGeom prst="rect">
            <a:avLst/>
          </a:prstGeom>
          <a:noFill/>
          <a:ln>
            <a:noFill/>
          </a:ln>
        </p:spPr>
        <p:txBody>
          <a:bodyPr anchorCtr="0" anchor="t" bIns="91425" lIns="91425" spcFirstLastPara="1" rIns="91425" wrap="square" tIns="91425">
            <a:spAutoFit/>
          </a:bodyPr>
          <a:lstStyle/>
          <a:p>
            <a:pPr indent="-438150" lvl="0" marL="457200" rtl="0" algn="l">
              <a:spcBef>
                <a:spcPts val="0"/>
              </a:spcBef>
              <a:spcAft>
                <a:spcPts val="0"/>
              </a:spcAft>
              <a:buClr>
                <a:schemeClr val="dk1"/>
              </a:buClr>
              <a:buSzPts val="3300"/>
              <a:buFont typeface="Noto Sans JP"/>
              <a:buChar char="●"/>
            </a:pPr>
            <a:r>
              <a:rPr lang="ja" sz="3300">
                <a:solidFill>
                  <a:schemeClr val="dk1"/>
                </a:solidFill>
                <a:latin typeface="Noto Sans JP"/>
                <a:ea typeface="Noto Sans JP"/>
                <a:cs typeface="Noto Sans JP"/>
                <a:sym typeface="Noto Sans JP"/>
              </a:rPr>
              <a:t>中部支社では</a:t>
            </a:r>
            <a:r>
              <a:rPr lang="ja" sz="3300">
                <a:solidFill>
                  <a:schemeClr val="dk1"/>
                </a:solidFill>
                <a:latin typeface="Noto Sans JP"/>
                <a:ea typeface="Noto Sans JP"/>
                <a:cs typeface="Noto Sans JP"/>
                <a:sym typeface="Noto Sans JP"/>
              </a:rPr>
              <a:t>クラウド型</a:t>
            </a:r>
            <a:r>
              <a:rPr lang="ja" sz="3300">
                <a:solidFill>
                  <a:schemeClr val="dk1"/>
                </a:solidFill>
                <a:latin typeface="Noto Sans JP"/>
                <a:ea typeface="Noto Sans JP"/>
                <a:cs typeface="Noto Sans JP"/>
                <a:sym typeface="Noto Sans JP"/>
              </a:rPr>
              <a:t>会計</a:t>
            </a:r>
            <a:r>
              <a:rPr lang="ja" sz="3300">
                <a:solidFill>
                  <a:schemeClr val="dk1"/>
                </a:solidFill>
                <a:latin typeface="Noto Sans JP"/>
                <a:ea typeface="Noto Sans JP"/>
                <a:cs typeface="Noto Sans JP"/>
                <a:sym typeface="Noto Sans JP"/>
              </a:rPr>
              <a:t>ソフト『freee会計』の開発を行</a:t>
            </a:r>
            <a:r>
              <a:rPr lang="ja" sz="3300">
                <a:solidFill>
                  <a:schemeClr val="dk1"/>
                </a:solidFill>
                <a:latin typeface="Noto Sans JP"/>
                <a:ea typeface="Noto Sans JP"/>
                <a:cs typeface="Noto Sans JP"/>
                <a:sym typeface="Noto Sans JP"/>
              </a:rPr>
              <a:t>っています。</a:t>
            </a:r>
            <a:endParaRPr sz="3300">
              <a:solidFill>
                <a:schemeClr val="dk1"/>
              </a:solidFill>
              <a:latin typeface="Noto Sans JP"/>
              <a:ea typeface="Noto Sans JP"/>
              <a:cs typeface="Noto Sans JP"/>
              <a:sym typeface="Noto Sans JP"/>
            </a:endParaRPr>
          </a:p>
          <a:p>
            <a:pPr indent="-438150" lvl="0" marL="457200" rtl="0" algn="l">
              <a:spcBef>
                <a:spcPts val="0"/>
              </a:spcBef>
              <a:spcAft>
                <a:spcPts val="0"/>
              </a:spcAft>
              <a:buClr>
                <a:schemeClr val="dk1"/>
              </a:buClr>
              <a:buSzPts val="3300"/>
              <a:buFont typeface="Noto Sans JP"/>
              <a:buChar char="●"/>
            </a:pPr>
            <a:r>
              <a:rPr lang="ja" sz="3300">
                <a:solidFill>
                  <a:schemeClr val="dk1"/>
                </a:solidFill>
                <a:latin typeface="Noto Sans JP"/>
                <a:ea typeface="Noto Sans JP"/>
                <a:cs typeface="Noto Sans JP"/>
                <a:sym typeface="Noto Sans JP"/>
              </a:rPr>
              <a:t>税理士さん、会計士さんなどプロ向け機能を作ります。</a:t>
            </a:r>
            <a:endParaRPr sz="3300">
              <a:solidFill>
                <a:schemeClr val="dk1"/>
              </a:solidFill>
              <a:latin typeface="Noto Sans JP"/>
              <a:ea typeface="Noto Sans JP"/>
              <a:cs typeface="Noto Sans JP"/>
              <a:sym typeface="Noto Sans JP"/>
            </a:endParaRPr>
          </a:p>
          <a:p>
            <a:pPr indent="-438150" lvl="0" marL="457200" rtl="0" algn="l">
              <a:spcBef>
                <a:spcPts val="0"/>
              </a:spcBef>
              <a:spcAft>
                <a:spcPts val="0"/>
              </a:spcAft>
              <a:buClr>
                <a:schemeClr val="dk1"/>
              </a:buClr>
              <a:buSzPts val="3300"/>
              <a:buFont typeface="Noto Sans JP"/>
              <a:buChar char="●"/>
            </a:pPr>
            <a:r>
              <a:rPr lang="ja" sz="3300">
                <a:solidFill>
                  <a:schemeClr val="dk1"/>
                </a:solidFill>
                <a:latin typeface="Noto Sans JP"/>
                <a:ea typeface="Noto Sans JP"/>
                <a:cs typeface="Noto Sans JP"/>
                <a:sym typeface="Noto Sans JP"/>
              </a:rPr>
              <a:t>また、freee会計はfreeeで最も歴史あるアプリです。</a:t>
            </a:r>
            <a:br>
              <a:rPr lang="ja" sz="3300">
                <a:solidFill>
                  <a:schemeClr val="dk1"/>
                </a:solidFill>
                <a:latin typeface="Noto Sans JP"/>
                <a:ea typeface="Noto Sans JP"/>
                <a:cs typeface="Noto Sans JP"/>
                <a:sym typeface="Noto Sans JP"/>
              </a:rPr>
            </a:br>
            <a:r>
              <a:rPr lang="ja" sz="3300">
                <a:solidFill>
                  <a:schemeClr val="dk1"/>
                </a:solidFill>
                <a:latin typeface="Noto Sans JP"/>
                <a:ea typeface="Noto Sans JP"/>
                <a:cs typeface="Noto Sans JP"/>
                <a:sym typeface="Noto Sans JP"/>
              </a:rPr>
              <a:t>これを素早く開発できるように様々な試行錯誤をします。</a:t>
            </a:r>
            <a:endParaRPr sz="3300">
              <a:solidFill>
                <a:schemeClr val="dk1"/>
              </a:solidFill>
              <a:latin typeface="Noto Sans JP"/>
              <a:ea typeface="Noto Sans JP"/>
              <a:cs typeface="Noto Sans JP"/>
              <a:sym typeface="Noto Sans JP"/>
            </a:endParaRPr>
          </a:p>
          <a:p>
            <a:pPr indent="-438150" lvl="0" marL="457200" rtl="0" algn="l">
              <a:spcBef>
                <a:spcPts val="0"/>
              </a:spcBef>
              <a:spcAft>
                <a:spcPts val="0"/>
              </a:spcAft>
              <a:buClr>
                <a:schemeClr val="dk1"/>
              </a:buClr>
              <a:buSzPts val="3300"/>
              <a:buFont typeface="Noto Sans JP"/>
              <a:buChar char="●"/>
            </a:pPr>
            <a:r>
              <a:rPr lang="ja" sz="3300">
                <a:solidFill>
                  <a:schemeClr val="dk1"/>
                </a:solidFill>
                <a:latin typeface="Noto Sans JP"/>
                <a:ea typeface="Noto Sans JP"/>
                <a:cs typeface="Noto Sans JP"/>
                <a:sym typeface="Noto Sans JP"/>
              </a:rPr>
              <a:t>中部</a:t>
            </a:r>
            <a:r>
              <a:rPr lang="ja" sz="3300">
                <a:solidFill>
                  <a:schemeClr val="dk1"/>
                </a:solidFill>
                <a:latin typeface="Noto Sans JP"/>
                <a:ea typeface="Noto Sans JP"/>
                <a:cs typeface="Noto Sans JP"/>
                <a:sym typeface="Noto Sans JP"/>
              </a:rPr>
              <a:t>から</a:t>
            </a:r>
            <a:r>
              <a:rPr lang="ja" sz="3300">
                <a:solidFill>
                  <a:schemeClr val="dk1"/>
                </a:solidFill>
                <a:latin typeface="Noto Sans JP"/>
                <a:ea typeface="Noto Sans JP"/>
                <a:cs typeface="Noto Sans JP"/>
                <a:sym typeface="Noto Sans JP"/>
              </a:rPr>
              <a:t>日本の</a:t>
            </a:r>
            <a:r>
              <a:rPr lang="ja" sz="3300">
                <a:solidFill>
                  <a:schemeClr val="dk1"/>
                </a:solidFill>
                <a:latin typeface="Noto Sans JP"/>
                <a:ea typeface="Noto Sans JP"/>
                <a:cs typeface="Noto Sans JP"/>
                <a:sym typeface="Noto Sans JP"/>
              </a:rPr>
              <a:t>スモールビジネスを変える事のできる開発</a:t>
            </a:r>
            <a:r>
              <a:rPr lang="ja" sz="3300">
                <a:solidFill>
                  <a:schemeClr val="dk1"/>
                </a:solidFill>
                <a:latin typeface="Noto Sans JP"/>
                <a:ea typeface="Noto Sans JP"/>
                <a:cs typeface="Noto Sans JP"/>
                <a:sym typeface="Noto Sans JP"/>
              </a:rPr>
              <a:t>チームを一緒に作</a:t>
            </a:r>
            <a:r>
              <a:rPr lang="ja" sz="3300">
                <a:solidFill>
                  <a:schemeClr val="dk1"/>
                </a:solidFill>
                <a:latin typeface="Noto Sans JP"/>
                <a:ea typeface="Noto Sans JP"/>
                <a:cs typeface="Noto Sans JP"/>
                <a:sym typeface="Noto Sans JP"/>
              </a:rPr>
              <a:t>りましょう。</a:t>
            </a:r>
            <a:endParaRPr sz="3600">
              <a:solidFill>
                <a:schemeClr val="dk1"/>
              </a:solidFill>
              <a:latin typeface="Noto Sans JP"/>
              <a:ea typeface="Noto Sans JP"/>
              <a:cs typeface="Noto Sans JP"/>
              <a:sym typeface="Noto Sans JP"/>
            </a:endParaRPr>
          </a:p>
        </p:txBody>
      </p:sp>
      <p:grpSp>
        <p:nvGrpSpPr>
          <p:cNvPr id="276" name="Google Shape;276;p53"/>
          <p:cNvGrpSpPr/>
          <p:nvPr/>
        </p:nvGrpSpPr>
        <p:grpSpPr>
          <a:xfrm>
            <a:off x="4911472" y="7200925"/>
            <a:ext cx="8465065" cy="2221800"/>
            <a:chOff x="5572125" y="7680975"/>
            <a:chExt cx="8762100" cy="2221800"/>
          </a:xfrm>
        </p:grpSpPr>
        <p:sp>
          <p:nvSpPr>
            <p:cNvPr id="277" name="Google Shape;277;p53"/>
            <p:cNvSpPr/>
            <p:nvPr/>
          </p:nvSpPr>
          <p:spPr>
            <a:xfrm>
              <a:off x="5572125" y="7680975"/>
              <a:ext cx="8762100" cy="2221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ja" sz="3300"/>
                <a:t>興味がある方はぜひDMください！</a:t>
              </a:r>
              <a:endParaRPr sz="3300"/>
            </a:p>
            <a:p>
              <a:pPr indent="0" lvl="0" marL="0" rtl="0" algn="l">
                <a:spcBef>
                  <a:spcPts val="0"/>
                </a:spcBef>
                <a:spcAft>
                  <a:spcPts val="0"/>
                </a:spcAft>
                <a:buNone/>
              </a:pPr>
              <a:r>
                <a:rPr lang="ja" sz="3300" u="sng">
                  <a:solidFill>
                    <a:schemeClr val="hlink"/>
                  </a:solidFill>
                  <a:hlinkClick r:id="rId5"/>
                </a:rPr>
                <a:t>@moaieee</a:t>
              </a:r>
              <a:endParaRPr sz="3300"/>
            </a:p>
          </p:txBody>
        </p:sp>
        <p:pic>
          <p:nvPicPr>
            <p:cNvPr id="278" name="Google Shape;278;p53"/>
            <p:cNvPicPr preferRelativeResize="0"/>
            <p:nvPr/>
          </p:nvPicPr>
          <p:blipFill>
            <a:blip r:embed="rId6">
              <a:alphaModFix/>
            </a:blip>
            <a:stretch>
              <a:fillRect/>
            </a:stretch>
          </p:blipFill>
          <p:spPr>
            <a:xfrm>
              <a:off x="12486908" y="7971675"/>
              <a:ext cx="1599450" cy="159945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AAC8FF"/>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eeeマスタ">
  <a:themeElements>
    <a:clrScheme name="Simple Light">
      <a:dk1>
        <a:srgbClr val="1E46AA"/>
      </a:dk1>
      <a:lt1>
        <a:srgbClr val="FFFFFF"/>
      </a:lt1>
      <a:dk2>
        <a:srgbClr val="23418C"/>
      </a:dk2>
      <a:lt2>
        <a:srgbClr val="F7F5F5"/>
      </a:lt2>
      <a:accent1>
        <a:srgbClr val="2864F0"/>
      </a:accent1>
      <a:accent2>
        <a:srgbClr val="DC1E32"/>
      </a:accent2>
      <a:accent3>
        <a:srgbClr val="FA6414"/>
      </a:accent3>
      <a:accent4>
        <a:srgbClr val="FFB91E"/>
      </a:accent4>
      <a:accent5>
        <a:srgbClr val="00963C"/>
      </a:accent5>
      <a:accent6>
        <a:srgbClr val="323232"/>
      </a:accent6>
      <a:hlink>
        <a:srgbClr val="2864F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